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2"/>
  </p:sldMasterIdLst>
  <p:notesMasterIdLst>
    <p:notesMasterId r:id="rId15"/>
  </p:notesMasterIdLst>
  <p:handoutMasterIdLst>
    <p:handoutMasterId r:id="rId16"/>
  </p:handoutMasterIdLst>
  <p:sldIdLst>
    <p:sldId id="257" r:id="rId3"/>
    <p:sldId id="275" r:id="rId4"/>
    <p:sldId id="276" r:id="rId5"/>
    <p:sldId id="277" r:id="rId6"/>
    <p:sldId id="278" r:id="rId7"/>
    <p:sldId id="279" r:id="rId8"/>
    <p:sldId id="280" r:id="rId9"/>
    <p:sldId id="281" r:id="rId10"/>
    <p:sldId id="282" r:id="rId11"/>
    <p:sldId id="283" r:id="rId12"/>
    <p:sldId id="284" r:id="rId13"/>
    <p:sldId id="285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025" autoAdjust="0"/>
    <p:restoredTop sz="93802" autoAdjust="0"/>
  </p:normalViewPr>
  <p:slideViewPr>
    <p:cSldViewPr>
      <p:cViewPr varScale="1">
        <p:scale>
          <a:sx n="60" d="100"/>
          <a:sy n="60" d="100"/>
        </p:scale>
        <p:origin x="96" y="20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648"/>
    </p:cViewPr>
  </p:sorterViewPr>
  <p:notesViewPr>
    <p:cSldViewPr>
      <p:cViewPr varScale="1">
        <p:scale>
          <a:sx n="85" d="100"/>
          <a:sy n="85" d="100"/>
        </p:scale>
        <p:origin x="1578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FBE2AAA-2CC7-4F9C-A8C6-8B9F2A3E9EF0}" type="datetimeFigureOut">
              <a:rPr lang="pt-BR" smtClean="0"/>
              <a:t>16/01/2014</a:t>
            </a:fld>
            <a:endParaRPr lang="pt-BR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50AD62A-9EE1-43E3-A7E5-D268F71DF3E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43644828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b="0"/>
            </a:lvl1pPr>
          </a:lstStyle>
          <a:p>
            <a:endParaRPr lang="pt-BR" noProof="0" dirty="0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b="0"/>
            </a:lvl1pPr>
          </a:lstStyle>
          <a:p>
            <a:fld id="{2B37ADBA-1AC7-4CD6-8AFF-4E8087BA5487}" type="datetimeFigureOut">
              <a:rPr lang="pt-BR" noProof="0" smtClean="0"/>
              <a:pPr/>
              <a:t>16/01/2014</a:t>
            </a:fld>
            <a:endParaRPr lang="pt-BR" noProof="0" dirty="0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noProof="0" dirty="0" smtClean="0"/>
              <a:t>Clique para editar o texto mestre</a:t>
            </a:r>
          </a:p>
          <a:p>
            <a:pPr lvl="1"/>
            <a:r>
              <a:rPr lang="pt-BR" noProof="0" dirty="0" smtClean="0"/>
              <a:t>Segundo nível</a:t>
            </a:r>
          </a:p>
          <a:p>
            <a:pPr lvl="2"/>
            <a:r>
              <a:rPr lang="pt-BR" noProof="0" dirty="0" smtClean="0"/>
              <a:t>Terceiro nível</a:t>
            </a:r>
          </a:p>
          <a:p>
            <a:pPr lvl="3"/>
            <a:r>
              <a:rPr lang="pt-BR" noProof="0" dirty="0" smtClean="0"/>
              <a:t>Quarto nível</a:t>
            </a:r>
          </a:p>
          <a:p>
            <a:pPr lvl="4"/>
            <a:r>
              <a:rPr lang="pt-BR" noProof="0" dirty="0" smtClean="0"/>
              <a:t>Quinto nível</a:t>
            </a:r>
            <a:endParaRPr lang="pt-BR" noProof="0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b="0"/>
            </a:lvl1pPr>
          </a:lstStyle>
          <a:p>
            <a:endParaRPr lang="pt-BR" noProof="0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b="0"/>
            </a:lvl1pPr>
          </a:lstStyle>
          <a:p>
            <a:fld id="{5534C2EF-8A97-4DAF-B099-E567883644D6}" type="slidenum">
              <a:rPr lang="pt-BR" noProof="0" smtClean="0"/>
              <a:pPr/>
              <a:t>‹nº›</a:t>
            </a:fld>
            <a:endParaRPr lang="pt-BR" noProof="0" dirty="0"/>
          </a:p>
        </p:txBody>
      </p:sp>
    </p:spTree>
    <p:extLst>
      <p:ext uri="{BB962C8B-B14F-4D97-AF65-F5344CB8AC3E}">
        <p14:creationId xmlns:p14="http://schemas.microsoft.com/office/powerpoint/2010/main" val="718091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b="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b="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b="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b="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b="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34C2EF-8A97-4DAF-B099-E567883644D6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207905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34C2EF-8A97-4DAF-B099-E567883644D6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839478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34C2EF-8A97-4DAF-B099-E567883644D6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873321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34C2EF-8A97-4DAF-B099-E567883644D6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8987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34C2EF-8A97-4DAF-B099-E567883644D6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571822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34C2EF-8A97-4DAF-B099-E567883644D6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02548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34C2EF-8A97-4DAF-B099-E567883644D6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657067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34C2EF-8A97-4DAF-B099-E567883644D6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555739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34C2EF-8A97-4DAF-B099-E567883644D6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288930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34C2EF-8A97-4DAF-B099-E567883644D6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226411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34C2EF-8A97-4DAF-B099-E567883644D6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723259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34C2EF-8A97-4DAF-B099-E567883644D6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24846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m 6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24" r="323" b="422"/>
          <a:stretch/>
        </p:blipFill>
        <p:spPr>
          <a:xfrm>
            <a:off x="1524" y="1"/>
            <a:ext cx="12188952" cy="6858000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838200" y="533400"/>
            <a:ext cx="8458200" cy="1828800"/>
          </a:xfrm>
        </p:spPr>
        <p:txBody>
          <a:bodyPr anchor="b">
            <a:normAutofit/>
          </a:bodyPr>
          <a:lstStyle>
            <a:lvl1pPr algn="l">
              <a:defRPr sz="4400"/>
            </a:lvl1pPr>
          </a:lstStyle>
          <a:p>
            <a:r>
              <a:rPr lang="pt-BR" noProof="0" smtClean="0"/>
              <a:t>Clique para editar o título mestre</a:t>
            </a:r>
            <a:endParaRPr lang="pt-BR" noProof="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838200" y="2438400"/>
            <a:ext cx="7086600" cy="914400"/>
          </a:xfrm>
        </p:spPr>
        <p:txBody>
          <a:bodyPr>
            <a:normAutofit/>
          </a:bodyPr>
          <a:lstStyle>
            <a:lvl1pPr marL="0" indent="0" algn="l">
              <a:spcBef>
                <a:spcPts val="1200"/>
              </a:spcBef>
              <a:buNone/>
              <a:defRPr sz="2400"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noProof="0" smtClean="0"/>
              <a:t>Clique para editar o estilo do subtítulo mestre</a:t>
            </a:r>
            <a:endParaRPr lang="pt-BR" noProof="0" dirty="0"/>
          </a:p>
        </p:txBody>
      </p:sp>
    </p:spTree>
    <p:extLst>
      <p:ext uri="{BB962C8B-B14F-4D97-AF65-F5344CB8AC3E}">
        <p14:creationId xmlns:p14="http://schemas.microsoft.com/office/powerpoint/2010/main" val="41544510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Duas imagens com legend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m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5" y="1716"/>
            <a:ext cx="12188952" cy="6856284"/>
          </a:xfrm>
          <a:prstGeom prst="rect">
            <a:avLst/>
          </a:prstGeom>
        </p:spPr>
      </p:pic>
      <p:sp>
        <p:nvSpPr>
          <p:cNvPr id="7" name="Forma livre 5"/>
          <p:cNvSpPr>
            <a:spLocks/>
          </p:cNvSpPr>
          <p:nvPr/>
        </p:nvSpPr>
        <p:spPr bwMode="gray">
          <a:xfrm>
            <a:off x="762000" y="933449"/>
            <a:ext cx="4114800" cy="4109465"/>
          </a:xfrm>
          <a:custGeom>
            <a:avLst/>
            <a:gdLst>
              <a:gd name="T0" fmla="*/ 870 w 933"/>
              <a:gd name="T1" fmla="*/ 64 h 1275"/>
              <a:gd name="T2" fmla="*/ 870 w 933"/>
              <a:gd name="T3" fmla="*/ 1213 h 1275"/>
              <a:gd name="T4" fmla="*/ 61 w 933"/>
              <a:gd name="T5" fmla="*/ 1213 h 1275"/>
              <a:gd name="T6" fmla="*/ 61 w 933"/>
              <a:gd name="T7" fmla="*/ 64 h 1275"/>
              <a:gd name="T8" fmla="*/ 870 w 933"/>
              <a:gd name="T9" fmla="*/ 64 h 12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33" h="1275">
                <a:moveTo>
                  <a:pt x="870" y="64"/>
                </a:moveTo>
                <a:cubicBezTo>
                  <a:pt x="933" y="128"/>
                  <a:pt x="922" y="1160"/>
                  <a:pt x="870" y="1213"/>
                </a:cubicBezTo>
                <a:cubicBezTo>
                  <a:pt x="817" y="1266"/>
                  <a:pt x="121" y="1275"/>
                  <a:pt x="61" y="1213"/>
                </a:cubicBezTo>
                <a:cubicBezTo>
                  <a:pt x="0" y="1151"/>
                  <a:pt x="3" y="123"/>
                  <a:pt x="61" y="64"/>
                </a:cubicBezTo>
                <a:cubicBezTo>
                  <a:pt x="118" y="5"/>
                  <a:pt x="806" y="0"/>
                  <a:pt x="870" y="64"/>
                </a:cubicBezTo>
                <a:close/>
              </a:path>
            </a:pathLst>
          </a:custGeom>
          <a:solidFill>
            <a:srgbClr val="FFFFFF"/>
          </a:solidFill>
          <a:effectLst>
            <a:outerShdw blurRad="317500" dist="63500" dir="2700000" algn="tl" rotWithShape="0">
              <a:prstClr val="black">
                <a:alpha val="30000"/>
              </a:prst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" name="Espaço Reservado para Imagem 14"/>
          <p:cNvSpPr>
            <a:spLocks noGrp="1"/>
          </p:cNvSpPr>
          <p:nvPr>
            <p:ph type="pic" sz="quarter" idx="13"/>
          </p:nvPr>
        </p:nvSpPr>
        <p:spPr>
          <a:xfrm>
            <a:off x="992435" y="1113022"/>
            <a:ext cx="3638453" cy="3750319"/>
          </a:xfrm>
          <a:custGeom>
            <a:avLst/>
            <a:gdLst>
              <a:gd name="connsiteX0" fmla="*/ 1744346 w 3503695"/>
              <a:gd name="connsiteY0" fmla="*/ 62 h 4031418"/>
              <a:gd name="connsiteX1" fmla="*/ 3334838 w 3503695"/>
              <a:gd name="connsiteY1" fmla="*/ 150223 h 4031418"/>
              <a:gd name="connsiteX2" fmla="*/ 3334838 w 3503695"/>
              <a:gd name="connsiteY2" fmla="*/ 3890810 h 4031418"/>
              <a:gd name="connsiteX3" fmla="*/ 174362 w 3503695"/>
              <a:gd name="connsiteY3" fmla="*/ 3890810 h 4031418"/>
              <a:gd name="connsiteX4" fmla="*/ 174362 w 3503695"/>
              <a:gd name="connsiteY4" fmla="*/ 150223 h 4031418"/>
              <a:gd name="connsiteX5" fmla="*/ 1744346 w 3503695"/>
              <a:gd name="connsiteY5" fmla="*/ 62 h 40314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503695" h="4031418">
                <a:moveTo>
                  <a:pt x="1744346" y="62"/>
                </a:moveTo>
                <a:cubicBezTo>
                  <a:pt x="2475376" y="-1972"/>
                  <a:pt x="3209826" y="46047"/>
                  <a:pt x="3334838" y="150223"/>
                </a:cubicBezTo>
                <a:cubicBezTo>
                  <a:pt x="3580957" y="358576"/>
                  <a:pt x="3537984" y="3718268"/>
                  <a:pt x="3334838" y="3890810"/>
                </a:cubicBezTo>
                <a:cubicBezTo>
                  <a:pt x="3127786" y="4063352"/>
                  <a:pt x="408761" y="4092652"/>
                  <a:pt x="174362" y="3890810"/>
                </a:cubicBezTo>
                <a:cubicBezTo>
                  <a:pt x="-63943" y="3688968"/>
                  <a:pt x="-52223" y="342299"/>
                  <a:pt x="174362" y="150223"/>
                </a:cubicBezTo>
                <a:cubicBezTo>
                  <a:pt x="285702" y="54185"/>
                  <a:pt x="1013315" y="2097"/>
                  <a:pt x="1744346" y="62"/>
                </a:cubicBezTo>
                <a:close/>
              </a:path>
            </a:pathLst>
          </a:custGeom>
          <a:solidFill>
            <a:schemeClr val="accent2">
              <a:lumMod val="20000"/>
              <a:lumOff val="80000"/>
            </a:schemeClr>
          </a:solidFill>
        </p:spPr>
        <p:txBody>
          <a:bodyPr wrap="square" tIns="365760">
            <a:noAutofit/>
          </a:bodyPr>
          <a:lstStyle>
            <a:lvl1pPr marL="0" indent="0" algn="ctr">
              <a:buNone/>
              <a:defRPr/>
            </a:lvl1pPr>
          </a:lstStyle>
          <a:p>
            <a:r>
              <a:rPr lang="pt-BR" noProof="0" smtClean="0"/>
              <a:t>Clique no ícone para adicionar uma imagem</a:t>
            </a:r>
            <a:endParaRPr lang="pt-BR" noProof="0" dirty="0"/>
          </a:p>
        </p:txBody>
      </p:sp>
      <p:sp>
        <p:nvSpPr>
          <p:cNvPr id="18" name="Forma livre 5"/>
          <p:cNvSpPr>
            <a:spLocks/>
          </p:cNvSpPr>
          <p:nvPr/>
        </p:nvSpPr>
        <p:spPr bwMode="gray">
          <a:xfrm>
            <a:off x="5300133" y="933449"/>
            <a:ext cx="4114800" cy="4109465"/>
          </a:xfrm>
          <a:custGeom>
            <a:avLst/>
            <a:gdLst>
              <a:gd name="T0" fmla="*/ 870 w 933"/>
              <a:gd name="T1" fmla="*/ 64 h 1275"/>
              <a:gd name="T2" fmla="*/ 870 w 933"/>
              <a:gd name="T3" fmla="*/ 1213 h 1275"/>
              <a:gd name="T4" fmla="*/ 61 w 933"/>
              <a:gd name="T5" fmla="*/ 1213 h 1275"/>
              <a:gd name="T6" fmla="*/ 61 w 933"/>
              <a:gd name="T7" fmla="*/ 64 h 1275"/>
              <a:gd name="T8" fmla="*/ 870 w 933"/>
              <a:gd name="T9" fmla="*/ 64 h 12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33" h="1275">
                <a:moveTo>
                  <a:pt x="870" y="64"/>
                </a:moveTo>
                <a:cubicBezTo>
                  <a:pt x="933" y="128"/>
                  <a:pt x="922" y="1160"/>
                  <a:pt x="870" y="1213"/>
                </a:cubicBezTo>
                <a:cubicBezTo>
                  <a:pt x="817" y="1266"/>
                  <a:pt x="121" y="1275"/>
                  <a:pt x="61" y="1213"/>
                </a:cubicBezTo>
                <a:cubicBezTo>
                  <a:pt x="0" y="1151"/>
                  <a:pt x="3" y="123"/>
                  <a:pt x="61" y="64"/>
                </a:cubicBezTo>
                <a:cubicBezTo>
                  <a:pt x="118" y="5"/>
                  <a:pt x="806" y="0"/>
                  <a:pt x="870" y="64"/>
                </a:cubicBezTo>
                <a:close/>
              </a:path>
            </a:pathLst>
          </a:custGeom>
          <a:solidFill>
            <a:srgbClr val="FFFFFF"/>
          </a:solidFill>
          <a:effectLst>
            <a:outerShdw blurRad="317500" dist="63500" dir="2700000" algn="tl" rotWithShape="0">
              <a:prstClr val="black">
                <a:alpha val="30000"/>
              </a:prst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" name="Espaço Reservado para Imagem 18"/>
          <p:cNvSpPr>
            <a:spLocks noGrp="1"/>
          </p:cNvSpPr>
          <p:nvPr>
            <p:ph type="pic" sz="quarter" idx="15"/>
          </p:nvPr>
        </p:nvSpPr>
        <p:spPr>
          <a:xfrm>
            <a:off x="5530568" y="1113022"/>
            <a:ext cx="3638453" cy="3750319"/>
          </a:xfrm>
          <a:custGeom>
            <a:avLst/>
            <a:gdLst>
              <a:gd name="connsiteX0" fmla="*/ 1744346 w 3503695"/>
              <a:gd name="connsiteY0" fmla="*/ 62 h 4031418"/>
              <a:gd name="connsiteX1" fmla="*/ 3334838 w 3503695"/>
              <a:gd name="connsiteY1" fmla="*/ 150223 h 4031418"/>
              <a:gd name="connsiteX2" fmla="*/ 3334838 w 3503695"/>
              <a:gd name="connsiteY2" fmla="*/ 3890810 h 4031418"/>
              <a:gd name="connsiteX3" fmla="*/ 174362 w 3503695"/>
              <a:gd name="connsiteY3" fmla="*/ 3890810 h 4031418"/>
              <a:gd name="connsiteX4" fmla="*/ 174362 w 3503695"/>
              <a:gd name="connsiteY4" fmla="*/ 150223 h 4031418"/>
              <a:gd name="connsiteX5" fmla="*/ 1744346 w 3503695"/>
              <a:gd name="connsiteY5" fmla="*/ 62 h 40314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503695" h="4031418">
                <a:moveTo>
                  <a:pt x="1744346" y="62"/>
                </a:moveTo>
                <a:cubicBezTo>
                  <a:pt x="2475376" y="-1972"/>
                  <a:pt x="3209826" y="46047"/>
                  <a:pt x="3334838" y="150223"/>
                </a:cubicBezTo>
                <a:cubicBezTo>
                  <a:pt x="3580957" y="358576"/>
                  <a:pt x="3537984" y="3718268"/>
                  <a:pt x="3334838" y="3890810"/>
                </a:cubicBezTo>
                <a:cubicBezTo>
                  <a:pt x="3127786" y="4063352"/>
                  <a:pt x="408761" y="4092652"/>
                  <a:pt x="174362" y="3890810"/>
                </a:cubicBezTo>
                <a:cubicBezTo>
                  <a:pt x="-63943" y="3688968"/>
                  <a:pt x="-52223" y="342299"/>
                  <a:pt x="174362" y="150223"/>
                </a:cubicBezTo>
                <a:cubicBezTo>
                  <a:pt x="285702" y="54185"/>
                  <a:pt x="1013315" y="2097"/>
                  <a:pt x="1744346" y="62"/>
                </a:cubicBezTo>
                <a:close/>
              </a:path>
            </a:pathLst>
          </a:custGeom>
          <a:solidFill>
            <a:schemeClr val="accent2">
              <a:lumMod val="20000"/>
              <a:lumOff val="80000"/>
            </a:schemeClr>
          </a:solidFill>
        </p:spPr>
        <p:txBody>
          <a:bodyPr wrap="square" tIns="365760">
            <a:noAutofit/>
          </a:bodyPr>
          <a:lstStyle>
            <a:lvl1pPr marL="0" indent="0" algn="ctr">
              <a:buNone/>
              <a:defRPr/>
            </a:lvl1pPr>
          </a:lstStyle>
          <a:p>
            <a:r>
              <a:rPr lang="pt-BR" noProof="0" smtClean="0"/>
              <a:t>Clique no ícone para adicionar uma imagem</a:t>
            </a:r>
            <a:endParaRPr lang="pt-BR" noProof="0" dirty="0"/>
          </a:p>
        </p:txBody>
      </p:sp>
      <p:sp>
        <p:nvSpPr>
          <p:cNvPr id="17" name="Espaço Reservado para Texto 16"/>
          <p:cNvSpPr>
            <a:spLocks noGrp="1"/>
          </p:cNvSpPr>
          <p:nvPr>
            <p:ph type="body" sz="quarter" idx="14"/>
          </p:nvPr>
        </p:nvSpPr>
        <p:spPr>
          <a:xfrm>
            <a:off x="1028581" y="5305425"/>
            <a:ext cx="3566160" cy="1097280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0" indent="0">
              <a:spcBef>
                <a:spcPts val="1200"/>
              </a:spcBef>
              <a:buNone/>
              <a:defRPr sz="1800"/>
            </a:lvl2pPr>
            <a:lvl3pPr marL="0" indent="0">
              <a:spcBef>
                <a:spcPts val="1200"/>
              </a:spcBef>
              <a:buNone/>
              <a:defRPr sz="1800"/>
            </a:lvl3pPr>
            <a:lvl4pPr marL="0" indent="0">
              <a:spcBef>
                <a:spcPts val="1200"/>
              </a:spcBef>
              <a:buNone/>
              <a:defRPr sz="1800"/>
            </a:lvl4pPr>
            <a:lvl5pPr marL="0" indent="0">
              <a:spcBef>
                <a:spcPts val="1200"/>
              </a:spcBef>
              <a:buNone/>
              <a:defRPr sz="1800"/>
            </a:lvl5pPr>
          </a:lstStyle>
          <a:p>
            <a:pPr lvl="0"/>
            <a:r>
              <a:rPr lang="pt-BR" noProof="0" smtClean="0"/>
              <a:t>Clique para editar o texto mestre</a:t>
            </a:r>
          </a:p>
        </p:txBody>
      </p:sp>
      <p:sp>
        <p:nvSpPr>
          <p:cNvPr id="20" name="Espaço Reservado para Texto 16"/>
          <p:cNvSpPr>
            <a:spLocks noGrp="1"/>
          </p:cNvSpPr>
          <p:nvPr>
            <p:ph type="body" sz="quarter" idx="16"/>
          </p:nvPr>
        </p:nvSpPr>
        <p:spPr>
          <a:xfrm>
            <a:off x="5566714" y="5305425"/>
            <a:ext cx="3566160" cy="1097280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0" indent="0">
              <a:spcBef>
                <a:spcPts val="1200"/>
              </a:spcBef>
              <a:buNone/>
              <a:defRPr sz="1800"/>
            </a:lvl2pPr>
            <a:lvl3pPr marL="0" indent="0">
              <a:spcBef>
                <a:spcPts val="1200"/>
              </a:spcBef>
              <a:buNone/>
              <a:defRPr sz="1800"/>
            </a:lvl3pPr>
            <a:lvl4pPr marL="0" indent="0">
              <a:spcBef>
                <a:spcPts val="1200"/>
              </a:spcBef>
              <a:buNone/>
              <a:defRPr sz="1800"/>
            </a:lvl4pPr>
            <a:lvl5pPr marL="0" indent="0">
              <a:spcBef>
                <a:spcPts val="1200"/>
              </a:spcBef>
              <a:buNone/>
              <a:defRPr sz="1800"/>
            </a:lvl5pPr>
          </a:lstStyle>
          <a:p>
            <a:pPr lvl="0"/>
            <a:r>
              <a:rPr lang="pt-BR" noProof="0" smtClean="0"/>
              <a:t>Clique para editar o texto mestre</a:t>
            </a:r>
          </a:p>
        </p:txBody>
      </p:sp>
    </p:spTree>
    <p:extLst>
      <p:ext uri="{BB962C8B-B14F-4D97-AF65-F5344CB8AC3E}">
        <p14:creationId xmlns:p14="http://schemas.microsoft.com/office/powerpoint/2010/main" val="20377723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rês imagens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m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5" y="1716"/>
            <a:ext cx="12188952" cy="6856284"/>
          </a:xfrm>
          <a:prstGeom prst="rect">
            <a:avLst/>
          </a:prstGeom>
        </p:spPr>
      </p:pic>
      <p:sp>
        <p:nvSpPr>
          <p:cNvPr id="7" name="Forma livre 5"/>
          <p:cNvSpPr>
            <a:spLocks/>
          </p:cNvSpPr>
          <p:nvPr/>
        </p:nvSpPr>
        <p:spPr bwMode="gray">
          <a:xfrm>
            <a:off x="762000" y="933449"/>
            <a:ext cx="5334000" cy="4109465"/>
          </a:xfrm>
          <a:custGeom>
            <a:avLst/>
            <a:gdLst>
              <a:gd name="T0" fmla="*/ 870 w 933"/>
              <a:gd name="T1" fmla="*/ 64 h 1275"/>
              <a:gd name="T2" fmla="*/ 870 w 933"/>
              <a:gd name="T3" fmla="*/ 1213 h 1275"/>
              <a:gd name="T4" fmla="*/ 61 w 933"/>
              <a:gd name="T5" fmla="*/ 1213 h 1275"/>
              <a:gd name="T6" fmla="*/ 61 w 933"/>
              <a:gd name="T7" fmla="*/ 64 h 1275"/>
              <a:gd name="T8" fmla="*/ 870 w 933"/>
              <a:gd name="T9" fmla="*/ 64 h 12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33" h="1275">
                <a:moveTo>
                  <a:pt x="870" y="64"/>
                </a:moveTo>
                <a:cubicBezTo>
                  <a:pt x="933" y="128"/>
                  <a:pt x="922" y="1160"/>
                  <a:pt x="870" y="1213"/>
                </a:cubicBezTo>
                <a:cubicBezTo>
                  <a:pt x="817" y="1266"/>
                  <a:pt x="121" y="1275"/>
                  <a:pt x="61" y="1213"/>
                </a:cubicBezTo>
                <a:cubicBezTo>
                  <a:pt x="0" y="1151"/>
                  <a:pt x="3" y="123"/>
                  <a:pt x="61" y="64"/>
                </a:cubicBezTo>
                <a:cubicBezTo>
                  <a:pt x="118" y="5"/>
                  <a:pt x="806" y="0"/>
                  <a:pt x="870" y="64"/>
                </a:cubicBezTo>
                <a:close/>
              </a:path>
            </a:pathLst>
          </a:custGeom>
          <a:solidFill>
            <a:srgbClr val="FFFFFF"/>
          </a:solidFill>
          <a:effectLst>
            <a:outerShdw blurRad="317500" dist="63500" dir="2700000" algn="tl" rotWithShape="0">
              <a:prstClr val="black">
                <a:alpha val="30000"/>
              </a:prst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" name="Espaço Reservado para Imagem 14"/>
          <p:cNvSpPr>
            <a:spLocks noGrp="1"/>
          </p:cNvSpPr>
          <p:nvPr>
            <p:ph type="pic" sz="quarter" idx="13"/>
          </p:nvPr>
        </p:nvSpPr>
        <p:spPr>
          <a:xfrm>
            <a:off x="991888" y="1113022"/>
            <a:ext cx="4874224" cy="3750319"/>
          </a:xfrm>
          <a:custGeom>
            <a:avLst/>
            <a:gdLst>
              <a:gd name="connsiteX0" fmla="*/ 1744346 w 3503695"/>
              <a:gd name="connsiteY0" fmla="*/ 62 h 4031418"/>
              <a:gd name="connsiteX1" fmla="*/ 3334838 w 3503695"/>
              <a:gd name="connsiteY1" fmla="*/ 150223 h 4031418"/>
              <a:gd name="connsiteX2" fmla="*/ 3334838 w 3503695"/>
              <a:gd name="connsiteY2" fmla="*/ 3890810 h 4031418"/>
              <a:gd name="connsiteX3" fmla="*/ 174362 w 3503695"/>
              <a:gd name="connsiteY3" fmla="*/ 3890810 h 4031418"/>
              <a:gd name="connsiteX4" fmla="*/ 174362 w 3503695"/>
              <a:gd name="connsiteY4" fmla="*/ 150223 h 4031418"/>
              <a:gd name="connsiteX5" fmla="*/ 1744346 w 3503695"/>
              <a:gd name="connsiteY5" fmla="*/ 62 h 40314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503695" h="4031418">
                <a:moveTo>
                  <a:pt x="1744346" y="62"/>
                </a:moveTo>
                <a:cubicBezTo>
                  <a:pt x="2475376" y="-1972"/>
                  <a:pt x="3209826" y="46047"/>
                  <a:pt x="3334838" y="150223"/>
                </a:cubicBezTo>
                <a:cubicBezTo>
                  <a:pt x="3580957" y="358576"/>
                  <a:pt x="3537984" y="3718268"/>
                  <a:pt x="3334838" y="3890810"/>
                </a:cubicBezTo>
                <a:cubicBezTo>
                  <a:pt x="3127786" y="4063352"/>
                  <a:pt x="408761" y="4092652"/>
                  <a:pt x="174362" y="3890810"/>
                </a:cubicBezTo>
                <a:cubicBezTo>
                  <a:pt x="-63943" y="3688968"/>
                  <a:pt x="-52223" y="342299"/>
                  <a:pt x="174362" y="150223"/>
                </a:cubicBezTo>
                <a:cubicBezTo>
                  <a:pt x="285702" y="54185"/>
                  <a:pt x="1013315" y="2097"/>
                  <a:pt x="1744346" y="62"/>
                </a:cubicBezTo>
                <a:close/>
              </a:path>
            </a:pathLst>
          </a:custGeom>
          <a:solidFill>
            <a:schemeClr val="accent2">
              <a:lumMod val="20000"/>
              <a:lumOff val="80000"/>
            </a:schemeClr>
          </a:solidFill>
        </p:spPr>
        <p:txBody>
          <a:bodyPr wrap="square" tIns="365760">
            <a:noAutofit/>
          </a:bodyPr>
          <a:lstStyle>
            <a:lvl1pPr marL="0" indent="0" algn="ctr">
              <a:buNone/>
              <a:defRPr/>
            </a:lvl1pPr>
          </a:lstStyle>
          <a:p>
            <a:r>
              <a:rPr lang="pt-BR" noProof="0" smtClean="0"/>
              <a:t>Clique no ícone para adicionar uma imagem</a:t>
            </a:r>
            <a:endParaRPr lang="pt-BR" noProof="0" dirty="0"/>
          </a:p>
        </p:txBody>
      </p:sp>
      <p:sp>
        <p:nvSpPr>
          <p:cNvPr id="18" name="Forma livre 5"/>
          <p:cNvSpPr>
            <a:spLocks/>
          </p:cNvSpPr>
          <p:nvPr/>
        </p:nvSpPr>
        <p:spPr bwMode="gray">
          <a:xfrm>
            <a:off x="6323873" y="967316"/>
            <a:ext cx="2990942" cy="1934384"/>
          </a:xfrm>
          <a:custGeom>
            <a:avLst/>
            <a:gdLst>
              <a:gd name="T0" fmla="*/ 870 w 933"/>
              <a:gd name="T1" fmla="*/ 64 h 1275"/>
              <a:gd name="T2" fmla="*/ 870 w 933"/>
              <a:gd name="T3" fmla="*/ 1213 h 1275"/>
              <a:gd name="T4" fmla="*/ 61 w 933"/>
              <a:gd name="T5" fmla="*/ 1213 h 1275"/>
              <a:gd name="T6" fmla="*/ 61 w 933"/>
              <a:gd name="T7" fmla="*/ 64 h 1275"/>
              <a:gd name="T8" fmla="*/ 870 w 933"/>
              <a:gd name="T9" fmla="*/ 64 h 12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33" h="1275">
                <a:moveTo>
                  <a:pt x="870" y="64"/>
                </a:moveTo>
                <a:cubicBezTo>
                  <a:pt x="933" y="128"/>
                  <a:pt x="922" y="1160"/>
                  <a:pt x="870" y="1213"/>
                </a:cubicBezTo>
                <a:cubicBezTo>
                  <a:pt x="817" y="1266"/>
                  <a:pt x="121" y="1275"/>
                  <a:pt x="61" y="1213"/>
                </a:cubicBezTo>
                <a:cubicBezTo>
                  <a:pt x="0" y="1151"/>
                  <a:pt x="3" y="123"/>
                  <a:pt x="61" y="64"/>
                </a:cubicBezTo>
                <a:cubicBezTo>
                  <a:pt x="118" y="5"/>
                  <a:pt x="806" y="0"/>
                  <a:pt x="870" y="64"/>
                </a:cubicBezTo>
                <a:close/>
              </a:path>
            </a:pathLst>
          </a:custGeom>
          <a:solidFill>
            <a:srgbClr val="FFFFFF"/>
          </a:solidFill>
          <a:effectLst>
            <a:outerShdw blurRad="317500" dist="63500" dir="2700000" algn="tl" rotWithShape="0">
              <a:prstClr val="black">
                <a:alpha val="30000"/>
              </a:prst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" name="Espaço Reservado para Imagem 18"/>
          <p:cNvSpPr>
            <a:spLocks noGrp="1"/>
          </p:cNvSpPr>
          <p:nvPr>
            <p:ph type="pic" sz="quarter" idx="15"/>
          </p:nvPr>
        </p:nvSpPr>
        <p:spPr>
          <a:xfrm>
            <a:off x="6506025" y="1109743"/>
            <a:ext cx="2626638" cy="1649530"/>
          </a:xfrm>
          <a:custGeom>
            <a:avLst/>
            <a:gdLst>
              <a:gd name="connsiteX0" fmla="*/ 1744346 w 3503695"/>
              <a:gd name="connsiteY0" fmla="*/ 62 h 4031418"/>
              <a:gd name="connsiteX1" fmla="*/ 3334838 w 3503695"/>
              <a:gd name="connsiteY1" fmla="*/ 150223 h 4031418"/>
              <a:gd name="connsiteX2" fmla="*/ 3334838 w 3503695"/>
              <a:gd name="connsiteY2" fmla="*/ 3890810 h 4031418"/>
              <a:gd name="connsiteX3" fmla="*/ 174362 w 3503695"/>
              <a:gd name="connsiteY3" fmla="*/ 3890810 h 4031418"/>
              <a:gd name="connsiteX4" fmla="*/ 174362 w 3503695"/>
              <a:gd name="connsiteY4" fmla="*/ 150223 h 4031418"/>
              <a:gd name="connsiteX5" fmla="*/ 1744346 w 3503695"/>
              <a:gd name="connsiteY5" fmla="*/ 62 h 40314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503695" h="4031418">
                <a:moveTo>
                  <a:pt x="1744346" y="62"/>
                </a:moveTo>
                <a:cubicBezTo>
                  <a:pt x="2475376" y="-1972"/>
                  <a:pt x="3209826" y="46047"/>
                  <a:pt x="3334838" y="150223"/>
                </a:cubicBezTo>
                <a:cubicBezTo>
                  <a:pt x="3580957" y="358576"/>
                  <a:pt x="3537984" y="3718268"/>
                  <a:pt x="3334838" y="3890810"/>
                </a:cubicBezTo>
                <a:cubicBezTo>
                  <a:pt x="3127786" y="4063352"/>
                  <a:pt x="408761" y="4092652"/>
                  <a:pt x="174362" y="3890810"/>
                </a:cubicBezTo>
                <a:cubicBezTo>
                  <a:pt x="-63943" y="3688968"/>
                  <a:pt x="-52223" y="342299"/>
                  <a:pt x="174362" y="150223"/>
                </a:cubicBezTo>
                <a:cubicBezTo>
                  <a:pt x="285702" y="54185"/>
                  <a:pt x="1013315" y="2097"/>
                  <a:pt x="1744346" y="62"/>
                </a:cubicBezTo>
                <a:close/>
              </a:path>
            </a:pathLst>
          </a:custGeom>
          <a:solidFill>
            <a:schemeClr val="accent2">
              <a:lumMod val="20000"/>
              <a:lumOff val="80000"/>
            </a:schemeClr>
          </a:solidFill>
        </p:spPr>
        <p:txBody>
          <a:bodyPr wrap="square" tIns="182880">
            <a:noAutofit/>
          </a:bodyPr>
          <a:lstStyle>
            <a:lvl1pPr marL="0" indent="0" algn="ctr">
              <a:buNone/>
              <a:defRPr/>
            </a:lvl1pPr>
          </a:lstStyle>
          <a:p>
            <a:r>
              <a:rPr lang="pt-BR" noProof="0" smtClean="0"/>
              <a:t>Clique no ícone para adicionar uma imagem</a:t>
            </a:r>
            <a:endParaRPr lang="pt-BR" noProof="0" dirty="0"/>
          </a:p>
        </p:txBody>
      </p:sp>
      <p:sp>
        <p:nvSpPr>
          <p:cNvPr id="17" name="Espaço Reservado para Texto 16"/>
          <p:cNvSpPr>
            <a:spLocks noGrp="1"/>
          </p:cNvSpPr>
          <p:nvPr>
            <p:ph type="body" sz="quarter" idx="14"/>
          </p:nvPr>
        </p:nvSpPr>
        <p:spPr>
          <a:xfrm>
            <a:off x="1028581" y="5919255"/>
            <a:ext cx="8104082" cy="497420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600"/>
            </a:lvl1pPr>
            <a:lvl2pPr marL="0" indent="0">
              <a:spcBef>
                <a:spcPts val="1200"/>
              </a:spcBef>
              <a:buNone/>
              <a:defRPr sz="1800"/>
            </a:lvl2pPr>
            <a:lvl3pPr marL="0" indent="0">
              <a:spcBef>
                <a:spcPts val="1200"/>
              </a:spcBef>
              <a:buNone/>
              <a:defRPr sz="1800"/>
            </a:lvl3pPr>
            <a:lvl4pPr marL="0" indent="0">
              <a:spcBef>
                <a:spcPts val="1200"/>
              </a:spcBef>
              <a:buNone/>
              <a:defRPr sz="1800"/>
            </a:lvl4pPr>
            <a:lvl5pPr marL="0" indent="0">
              <a:spcBef>
                <a:spcPts val="1200"/>
              </a:spcBef>
              <a:buNone/>
              <a:defRPr sz="1800"/>
            </a:lvl5pPr>
          </a:lstStyle>
          <a:p>
            <a:pPr lvl="0"/>
            <a:r>
              <a:rPr lang="pt-BR" noProof="0" smtClean="0"/>
              <a:t>Clique para editar o texto mestre</a:t>
            </a:r>
          </a:p>
        </p:txBody>
      </p:sp>
      <p:sp>
        <p:nvSpPr>
          <p:cNvPr id="12" name="Forma livre 5"/>
          <p:cNvSpPr>
            <a:spLocks/>
          </p:cNvSpPr>
          <p:nvPr/>
        </p:nvSpPr>
        <p:spPr bwMode="gray">
          <a:xfrm>
            <a:off x="6323873" y="3060954"/>
            <a:ext cx="2990942" cy="1934384"/>
          </a:xfrm>
          <a:custGeom>
            <a:avLst/>
            <a:gdLst>
              <a:gd name="T0" fmla="*/ 870 w 933"/>
              <a:gd name="T1" fmla="*/ 64 h 1275"/>
              <a:gd name="T2" fmla="*/ 870 w 933"/>
              <a:gd name="T3" fmla="*/ 1213 h 1275"/>
              <a:gd name="T4" fmla="*/ 61 w 933"/>
              <a:gd name="T5" fmla="*/ 1213 h 1275"/>
              <a:gd name="T6" fmla="*/ 61 w 933"/>
              <a:gd name="T7" fmla="*/ 64 h 1275"/>
              <a:gd name="T8" fmla="*/ 870 w 933"/>
              <a:gd name="T9" fmla="*/ 64 h 12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33" h="1275">
                <a:moveTo>
                  <a:pt x="870" y="64"/>
                </a:moveTo>
                <a:cubicBezTo>
                  <a:pt x="933" y="128"/>
                  <a:pt x="922" y="1160"/>
                  <a:pt x="870" y="1213"/>
                </a:cubicBezTo>
                <a:cubicBezTo>
                  <a:pt x="817" y="1266"/>
                  <a:pt x="121" y="1275"/>
                  <a:pt x="61" y="1213"/>
                </a:cubicBezTo>
                <a:cubicBezTo>
                  <a:pt x="0" y="1151"/>
                  <a:pt x="3" y="123"/>
                  <a:pt x="61" y="64"/>
                </a:cubicBezTo>
                <a:cubicBezTo>
                  <a:pt x="118" y="5"/>
                  <a:pt x="806" y="0"/>
                  <a:pt x="870" y="64"/>
                </a:cubicBezTo>
                <a:close/>
              </a:path>
            </a:pathLst>
          </a:custGeom>
          <a:solidFill>
            <a:srgbClr val="FFFFFF"/>
          </a:solidFill>
          <a:effectLst>
            <a:outerShdw blurRad="317500" dist="63500" dir="2700000" algn="tl" rotWithShape="0">
              <a:prstClr val="black">
                <a:alpha val="30000"/>
              </a:prst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" name="Espaço Reservado para Imagem 12"/>
          <p:cNvSpPr>
            <a:spLocks noGrp="1"/>
          </p:cNvSpPr>
          <p:nvPr>
            <p:ph type="pic" sz="quarter" idx="16"/>
          </p:nvPr>
        </p:nvSpPr>
        <p:spPr>
          <a:xfrm>
            <a:off x="6506025" y="3203381"/>
            <a:ext cx="2626638" cy="1649530"/>
          </a:xfrm>
          <a:custGeom>
            <a:avLst/>
            <a:gdLst>
              <a:gd name="connsiteX0" fmla="*/ 1744346 w 3503695"/>
              <a:gd name="connsiteY0" fmla="*/ 62 h 4031418"/>
              <a:gd name="connsiteX1" fmla="*/ 3334838 w 3503695"/>
              <a:gd name="connsiteY1" fmla="*/ 150223 h 4031418"/>
              <a:gd name="connsiteX2" fmla="*/ 3334838 w 3503695"/>
              <a:gd name="connsiteY2" fmla="*/ 3890810 h 4031418"/>
              <a:gd name="connsiteX3" fmla="*/ 174362 w 3503695"/>
              <a:gd name="connsiteY3" fmla="*/ 3890810 h 4031418"/>
              <a:gd name="connsiteX4" fmla="*/ 174362 w 3503695"/>
              <a:gd name="connsiteY4" fmla="*/ 150223 h 4031418"/>
              <a:gd name="connsiteX5" fmla="*/ 1744346 w 3503695"/>
              <a:gd name="connsiteY5" fmla="*/ 62 h 40314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503695" h="4031418">
                <a:moveTo>
                  <a:pt x="1744346" y="62"/>
                </a:moveTo>
                <a:cubicBezTo>
                  <a:pt x="2475376" y="-1972"/>
                  <a:pt x="3209826" y="46047"/>
                  <a:pt x="3334838" y="150223"/>
                </a:cubicBezTo>
                <a:cubicBezTo>
                  <a:pt x="3580957" y="358576"/>
                  <a:pt x="3537984" y="3718268"/>
                  <a:pt x="3334838" y="3890810"/>
                </a:cubicBezTo>
                <a:cubicBezTo>
                  <a:pt x="3127786" y="4063352"/>
                  <a:pt x="408761" y="4092652"/>
                  <a:pt x="174362" y="3890810"/>
                </a:cubicBezTo>
                <a:cubicBezTo>
                  <a:pt x="-63943" y="3688968"/>
                  <a:pt x="-52223" y="342299"/>
                  <a:pt x="174362" y="150223"/>
                </a:cubicBezTo>
                <a:cubicBezTo>
                  <a:pt x="285702" y="54185"/>
                  <a:pt x="1013315" y="2097"/>
                  <a:pt x="1744346" y="62"/>
                </a:cubicBezTo>
                <a:close/>
              </a:path>
            </a:pathLst>
          </a:custGeom>
          <a:solidFill>
            <a:schemeClr val="accent2">
              <a:lumMod val="20000"/>
              <a:lumOff val="80000"/>
            </a:schemeClr>
          </a:solidFill>
        </p:spPr>
        <p:txBody>
          <a:bodyPr wrap="square" tIns="182880">
            <a:noAutofit/>
          </a:bodyPr>
          <a:lstStyle>
            <a:lvl1pPr marL="0" indent="0" algn="ctr">
              <a:buNone/>
              <a:defRPr/>
            </a:lvl1pPr>
          </a:lstStyle>
          <a:p>
            <a:r>
              <a:rPr lang="pt-BR" noProof="0" smtClean="0"/>
              <a:t>Clique no ícone para adicionar uma imagem</a:t>
            </a:r>
            <a:endParaRPr lang="pt-BR" noProof="0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28580" y="5305424"/>
            <a:ext cx="8104083" cy="579921"/>
          </a:xfrm>
        </p:spPr>
        <p:txBody>
          <a:bodyPr>
            <a:normAutofit/>
          </a:bodyPr>
          <a:lstStyle>
            <a:lvl1pPr>
              <a:defRPr sz="2400">
                <a:solidFill>
                  <a:schemeClr val="accent1"/>
                </a:solidFill>
              </a:defRPr>
            </a:lvl1pPr>
          </a:lstStyle>
          <a:p>
            <a:r>
              <a:rPr lang="pt-BR" noProof="0" smtClean="0"/>
              <a:t>Clique para editar o título mestre</a:t>
            </a:r>
            <a:endParaRPr lang="pt-BR" noProof="0" dirty="0"/>
          </a:p>
        </p:txBody>
      </p:sp>
    </p:spTree>
    <p:extLst>
      <p:ext uri="{BB962C8B-B14F-4D97-AF65-F5344CB8AC3E}">
        <p14:creationId xmlns:p14="http://schemas.microsoft.com/office/powerpoint/2010/main" val="10177923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inco Image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m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3" y="283"/>
            <a:ext cx="12188952" cy="6859715"/>
          </a:xfrm>
          <a:prstGeom prst="rect">
            <a:avLst/>
          </a:prstGeom>
        </p:spPr>
      </p:pic>
      <p:sp>
        <p:nvSpPr>
          <p:cNvPr id="8" name="Forma livre 5"/>
          <p:cNvSpPr>
            <a:spLocks/>
          </p:cNvSpPr>
          <p:nvPr/>
        </p:nvSpPr>
        <p:spPr bwMode="gray">
          <a:xfrm>
            <a:off x="4182533" y="265044"/>
            <a:ext cx="5232399" cy="3020023"/>
          </a:xfrm>
          <a:custGeom>
            <a:avLst/>
            <a:gdLst>
              <a:gd name="T0" fmla="*/ 870 w 933"/>
              <a:gd name="T1" fmla="*/ 64 h 1275"/>
              <a:gd name="T2" fmla="*/ 870 w 933"/>
              <a:gd name="T3" fmla="*/ 1213 h 1275"/>
              <a:gd name="T4" fmla="*/ 61 w 933"/>
              <a:gd name="T5" fmla="*/ 1213 h 1275"/>
              <a:gd name="T6" fmla="*/ 61 w 933"/>
              <a:gd name="T7" fmla="*/ 64 h 1275"/>
              <a:gd name="T8" fmla="*/ 870 w 933"/>
              <a:gd name="T9" fmla="*/ 64 h 12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33" h="1275">
                <a:moveTo>
                  <a:pt x="870" y="64"/>
                </a:moveTo>
                <a:cubicBezTo>
                  <a:pt x="933" y="128"/>
                  <a:pt x="922" y="1160"/>
                  <a:pt x="870" y="1213"/>
                </a:cubicBezTo>
                <a:cubicBezTo>
                  <a:pt x="817" y="1266"/>
                  <a:pt x="121" y="1275"/>
                  <a:pt x="61" y="1213"/>
                </a:cubicBezTo>
                <a:cubicBezTo>
                  <a:pt x="0" y="1151"/>
                  <a:pt x="3" y="123"/>
                  <a:pt x="61" y="64"/>
                </a:cubicBezTo>
                <a:cubicBezTo>
                  <a:pt x="118" y="5"/>
                  <a:pt x="806" y="0"/>
                  <a:pt x="870" y="64"/>
                </a:cubicBezTo>
                <a:close/>
              </a:path>
            </a:pathLst>
          </a:custGeom>
          <a:solidFill>
            <a:srgbClr val="FFFFFF"/>
          </a:solidFill>
          <a:effectLst>
            <a:outerShdw blurRad="317500" dist="63500" dir="2700000" algn="tl" rotWithShape="0">
              <a:prstClr val="black">
                <a:alpha val="30000"/>
              </a:prst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" name="Espaço Reservado para Imagem 8"/>
          <p:cNvSpPr>
            <a:spLocks noGrp="1"/>
          </p:cNvSpPr>
          <p:nvPr>
            <p:ph type="pic" sz="quarter" idx="13"/>
          </p:nvPr>
        </p:nvSpPr>
        <p:spPr>
          <a:xfrm>
            <a:off x="4424435" y="436315"/>
            <a:ext cx="4748594" cy="2677481"/>
          </a:xfrm>
          <a:custGeom>
            <a:avLst/>
            <a:gdLst>
              <a:gd name="connsiteX0" fmla="*/ 1744346 w 3503695"/>
              <a:gd name="connsiteY0" fmla="*/ 62 h 4031418"/>
              <a:gd name="connsiteX1" fmla="*/ 3334838 w 3503695"/>
              <a:gd name="connsiteY1" fmla="*/ 150223 h 4031418"/>
              <a:gd name="connsiteX2" fmla="*/ 3334838 w 3503695"/>
              <a:gd name="connsiteY2" fmla="*/ 3890810 h 4031418"/>
              <a:gd name="connsiteX3" fmla="*/ 174362 w 3503695"/>
              <a:gd name="connsiteY3" fmla="*/ 3890810 h 4031418"/>
              <a:gd name="connsiteX4" fmla="*/ 174362 w 3503695"/>
              <a:gd name="connsiteY4" fmla="*/ 150223 h 4031418"/>
              <a:gd name="connsiteX5" fmla="*/ 1744346 w 3503695"/>
              <a:gd name="connsiteY5" fmla="*/ 62 h 40314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503695" h="4031418">
                <a:moveTo>
                  <a:pt x="1744346" y="62"/>
                </a:moveTo>
                <a:cubicBezTo>
                  <a:pt x="2475376" y="-1972"/>
                  <a:pt x="3209826" y="46047"/>
                  <a:pt x="3334838" y="150223"/>
                </a:cubicBezTo>
                <a:cubicBezTo>
                  <a:pt x="3580957" y="358576"/>
                  <a:pt x="3537984" y="3718268"/>
                  <a:pt x="3334838" y="3890810"/>
                </a:cubicBezTo>
                <a:cubicBezTo>
                  <a:pt x="3127786" y="4063352"/>
                  <a:pt x="408761" y="4092652"/>
                  <a:pt x="174362" y="3890810"/>
                </a:cubicBezTo>
                <a:cubicBezTo>
                  <a:pt x="-63943" y="3688968"/>
                  <a:pt x="-52223" y="342299"/>
                  <a:pt x="174362" y="150223"/>
                </a:cubicBezTo>
                <a:cubicBezTo>
                  <a:pt x="285702" y="54185"/>
                  <a:pt x="1013315" y="2097"/>
                  <a:pt x="1744346" y="62"/>
                </a:cubicBezTo>
                <a:close/>
              </a:path>
            </a:pathLst>
          </a:custGeom>
          <a:solidFill>
            <a:schemeClr val="accent2">
              <a:lumMod val="20000"/>
              <a:lumOff val="80000"/>
            </a:schemeClr>
          </a:solidFill>
        </p:spPr>
        <p:txBody>
          <a:bodyPr wrap="square" tIns="365760">
            <a:noAutofit/>
          </a:bodyPr>
          <a:lstStyle>
            <a:lvl1pPr marL="0" indent="0" algn="ctr">
              <a:buNone/>
              <a:defRPr/>
            </a:lvl1pPr>
          </a:lstStyle>
          <a:p>
            <a:r>
              <a:rPr lang="pt-BR" noProof="0" smtClean="0"/>
              <a:t>Clique no ícone para adicionar uma imagem</a:t>
            </a:r>
            <a:endParaRPr lang="pt-BR" noProof="0" dirty="0"/>
          </a:p>
        </p:txBody>
      </p:sp>
      <p:sp>
        <p:nvSpPr>
          <p:cNvPr id="10" name="Forma livre 5"/>
          <p:cNvSpPr>
            <a:spLocks/>
          </p:cNvSpPr>
          <p:nvPr/>
        </p:nvSpPr>
        <p:spPr bwMode="gray">
          <a:xfrm>
            <a:off x="816188" y="384723"/>
            <a:ext cx="3146212" cy="1894677"/>
          </a:xfrm>
          <a:custGeom>
            <a:avLst/>
            <a:gdLst>
              <a:gd name="T0" fmla="*/ 870 w 933"/>
              <a:gd name="T1" fmla="*/ 64 h 1275"/>
              <a:gd name="T2" fmla="*/ 870 w 933"/>
              <a:gd name="T3" fmla="*/ 1213 h 1275"/>
              <a:gd name="T4" fmla="*/ 61 w 933"/>
              <a:gd name="T5" fmla="*/ 1213 h 1275"/>
              <a:gd name="T6" fmla="*/ 61 w 933"/>
              <a:gd name="T7" fmla="*/ 64 h 1275"/>
              <a:gd name="T8" fmla="*/ 870 w 933"/>
              <a:gd name="T9" fmla="*/ 64 h 12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33" h="1275">
                <a:moveTo>
                  <a:pt x="870" y="64"/>
                </a:moveTo>
                <a:cubicBezTo>
                  <a:pt x="933" y="128"/>
                  <a:pt x="922" y="1160"/>
                  <a:pt x="870" y="1213"/>
                </a:cubicBezTo>
                <a:cubicBezTo>
                  <a:pt x="817" y="1266"/>
                  <a:pt x="121" y="1275"/>
                  <a:pt x="61" y="1213"/>
                </a:cubicBezTo>
                <a:cubicBezTo>
                  <a:pt x="0" y="1151"/>
                  <a:pt x="3" y="123"/>
                  <a:pt x="61" y="64"/>
                </a:cubicBezTo>
                <a:cubicBezTo>
                  <a:pt x="118" y="5"/>
                  <a:pt x="806" y="0"/>
                  <a:pt x="870" y="64"/>
                </a:cubicBezTo>
                <a:close/>
              </a:path>
            </a:pathLst>
          </a:custGeom>
          <a:solidFill>
            <a:srgbClr val="FFFFFF"/>
          </a:solidFill>
          <a:effectLst>
            <a:outerShdw blurRad="317500" dist="63500" dir="2700000" algn="tl" rotWithShape="0">
              <a:prstClr val="black">
                <a:alpha val="30000"/>
              </a:prst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Espaço Reservado para Imagem 10"/>
          <p:cNvSpPr>
            <a:spLocks noGrp="1"/>
          </p:cNvSpPr>
          <p:nvPr>
            <p:ph type="pic" sz="quarter" idx="15"/>
          </p:nvPr>
        </p:nvSpPr>
        <p:spPr>
          <a:xfrm>
            <a:off x="1013022" y="538232"/>
            <a:ext cx="2752545" cy="1587658"/>
          </a:xfrm>
          <a:custGeom>
            <a:avLst/>
            <a:gdLst>
              <a:gd name="connsiteX0" fmla="*/ 1744346 w 3503695"/>
              <a:gd name="connsiteY0" fmla="*/ 62 h 4031418"/>
              <a:gd name="connsiteX1" fmla="*/ 3334838 w 3503695"/>
              <a:gd name="connsiteY1" fmla="*/ 150223 h 4031418"/>
              <a:gd name="connsiteX2" fmla="*/ 3334838 w 3503695"/>
              <a:gd name="connsiteY2" fmla="*/ 3890810 h 4031418"/>
              <a:gd name="connsiteX3" fmla="*/ 174362 w 3503695"/>
              <a:gd name="connsiteY3" fmla="*/ 3890810 h 4031418"/>
              <a:gd name="connsiteX4" fmla="*/ 174362 w 3503695"/>
              <a:gd name="connsiteY4" fmla="*/ 150223 h 4031418"/>
              <a:gd name="connsiteX5" fmla="*/ 1744346 w 3503695"/>
              <a:gd name="connsiteY5" fmla="*/ 62 h 40314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503695" h="4031418">
                <a:moveTo>
                  <a:pt x="1744346" y="62"/>
                </a:moveTo>
                <a:cubicBezTo>
                  <a:pt x="2475376" y="-1972"/>
                  <a:pt x="3209826" y="46047"/>
                  <a:pt x="3334838" y="150223"/>
                </a:cubicBezTo>
                <a:cubicBezTo>
                  <a:pt x="3580957" y="358576"/>
                  <a:pt x="3537984" y="3718268"/>
                  <a:pt x="3334838" y="3890810"/>
                </a:cubicBezTo>
                <a:cubicBezTo>
                  <a:pt x="3127786" y="4063352"/>
                  <a:pt x="408761" y="4092652"/>
                  <a:pt x="174362" y="3890810"/>
                </a:cubicBezTo>
                <a:cubicBezTo>
                  <a:pt x="-63943" y="3688968"/>
                  <a:pt x="-52223" y="342299"/>
                  <a:pt x="174362" y="150223"/>
                </a:cubicBezTo>
                <a:cubicBezTo>
                  <a:pt x="285702" y="54185"/>
                  <a:pt x="1013315" y="2097"/>
                  <a:pt x="1744346" y="62"/>
                </a:cubicBezTo>
                <a:close/>
              </a:path>
            </a:pathLst>
          </a:custGeom>
          <a:solidFill>
            <a:schemeClr val="accent2">
              <a:lumMod val="20000"/>
              <a:lumOff val="80000"/>
            </a:schemeClr>
          </a:solidFill>
        </p:spPr>
        <p:txBody>
          <a:bodyPr wrap="square" tIns="182880">
            <a:noAutofit/>
          </a:bodyPr>
          <a:lstStyle>
            <a:lvl1pPr marL="0" indent="0" algn="ctr">
              <a:buNone/>
              <a:defRPr/>
            </a:lvl1pPr>
          </a:lstStyle>
          <a:p>
            <a:r>
              <a:rPr lang="pt-BR" noProof="0" smtClean="0"/>
              <a:t>Clique no ícone para adicionar uma imagem</a:t>
            </a:r>
            <a:endParaRPr lang="pt-BR" noProof="0" dirty="0"/>
          </a:p>
        </p:txBody>
      </p:sp>
      <p:sp>
        <p:nvSpPr>
          <p:cNvPr id="12" name="Forma livre 5"/>
          <p:cNvSpPr>
            <a:spLocks/>
          </p:cNvSpPr>
          <p:nvPr/>
        </p:nvSpPr>
        <p:spPr bwMode="gray">
          <a:xfrm>
            <a:off x="816188" y="2478361"/>
            <a:ext cx="3146212" cy="1894677"/>
          </a:xfrm>
          <a:custGeom>
            <a:avLst/>
            <a:gdLst>
              <a:gd name="T0" fmla="*/ 870 w 933"/>
              <a:gd name="T1" fmla="*/ 64 h 1275"/>
              <a:gd name="T2" fmla="*/ 870 w 933"/>
              <a:gd name="T3" fmla="*/ 1213 h 1275"/>
              <a:gd name="T4" fmla="*/ 61 w 933"/>
              <a:gd name="T5" fmla="*/ 1213 h 1275"/>
              <a:gd name="T6" fmla="*/ 61 w 933"/>
              <a:gd name="T7" fmla="*/ 64 h 1275"/>
              <a:gd name="T8" fmla="*/ 870 w 933"/>
              <a:gd name="T9" fmla="*/ 64 h 12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33" h="1275">
                <a:moveTo>
                  <a:pt x="870" y="64"/>
                </a:moveTo>
                <a:cubicBezTo>
                  <a:pt x="933" y="128"/>
                  <a:pt x="922" y="1160"/>
                  <a:pt x="870" y="1213"/>
                </a:cubicBezTo>
                <a:cubicBezTo>
                  <a:pt x="817" y="1266"/>
                  <a:pt x="121" y="1275"/>
                  <a:pt x="61" y="1213"/>
                </a:cubicBezTo>
                <a:cubicBezTo>
                  <a:pt x="0" y="1151"/>
                  <a:pt x="3" y="123"/>
                  <a:pt x="61" y="64"/>
                </a:cubicBezTo>
                <a:cubicBezTo>
                  <a:pt x="118" y="5"/>
                  <a:pt x="806" y="0"/>
                  <a:pt x="870" y="64"/>
                </a:cubicBezTo>
                <a:close/>
              </a:path>
            </a:pathLst>
          </a:custGeom>
          <a:solidFill>
            <a:srgbClr val="FFFFFF"/>
          </a:solidFill>
          <a:effectLst>
            <a:outerShdw blurRad="317500" dist="63500" dir="2700000" algn="tl" rotWithShape="0">
              <a:prstClr val="black">
                <a:alpha val="30000"/>
              </a:prst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" name="Espaço Reservado para Imagem 12"/>
          <p:cNvSpPr>
            <a:spLocks noGrp="1"/>
          </p:cNvSpPr>
          <p:nvPr>
            <p:ph type="pic" sz="quarter" idx="16"/>
          </p:nvPr>
        </p:nvSpPr>
        <p:spPr>
          <a:xfrm>
            <a:off x="1013022" y="2631870"/>
            <a:ext cx="2752545" cy="1587658"/>
          </a:xfrm>
          <a:custGeom>
            <a:avLst/>
            <a:gdLst>
              <a:gd name="connsiteX0" fmla="*/ 1744346 w 3503695"/>
              <a:gd name="connsiteY0" fmla="*/ 62 h 4031418"/>
              <a:gd name="connsiteX1" fmla="*/ 3334838 w 3503695"/>
              <a:gd name="connsiteY1" fmla="*/ 150223 h 4031418"/>
              <a:gd name="connsiteX2" fmla="*/ 3334838 w 3503695"/>
              <a:gd name="connsiteY2" fmla="*/ 3890810 h 4031418"/>
              <a:gd name="connsiteX3" fmla="*/ 174362 w 3503695"/>
              <a:gd name="connsiteY3" fmla="*/ 3890810 h 4031418"/>
              <a:gd name="connsiteX4" fmla="*/ 174362 w 3503695"/>
              <a:gd name="connsiteY4" fmla="*/ 150223 h 4031418"/>
              <a:gd name="connsiteX5" fmla="*/ 1744346 w 3503695"/>
              <a:gd name="connsiteY5" fmla="*/ 62 h 40314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503695" h="4031418">
                <a:moveTo>
                  <a:pt x="1744346" y="62"/>
                </a:moveTo>
                <a:cubicBezTo>
                  <a:pt x="2475376" y="-1972"/>
                  <a:pt x="3209826" y="46047"/>
                  <a:pt x="3334838" y="150223"/>
                </a:cubicBezTo>
                <a:cubicBezTo>
                  <a:pt x="3580957" y="358576"/>
                  <a:pt x="3537984" y="3718268"/>
                  <a:pt x="3334838" y="3890810"/>
                </a:cubicBezTo>
                <a:cubicBezTo>
                  <a:pt x="3127786" y="4063352"/>
                  <a:pt x="408761" y="4092652"/>
                  <a:pt x="174362" y="3890810"/>
                </a:cubicBezTo>
                <a:cubicBezTo>
                  <a:pt x="-63943" y="3688968"/>
                  <a:pt x="-52223" y="342299"/>
                  <a:pt x="174362" y="150223"/>
                </a:cubicBezTo>
                <a:cubicBezTo>
                  <a:pt x="285702" y="54185"/>
                  <a:pt x="1013315" y="2097"/>
                  <a:pt x="1744346" y="62"/>
                </a:cubicBezTo>
                <a:close/>
              </a:path>
            </a:pathLst>
          </a:custGeom>
          <a:solidFill>
            <a:schemeClr val="accent2">
              <a:lumMod val="20000"/>
              <a:lumOff val="80000"/>
            </a:schemeClr>
          </a:solidFill>
        </p:spPr>
        <p:txBody>
          <a:bodyPr wrap="square" tIns="182880">
            <a:noAutofit/>
          </a:bodyPr>
          <a:lstStyle>
            <a:lvl1pPr marL="0" indent="0" algn="ctr">
              <a:buNone/>
              <a:defRPr/>
            </a:lvl1pPr>
          </a:lstStyle>
          <a:p>
            <a:r>
              <a:rPr lang="pt-BR" noProof="0" smtClean="0"/>
              <a:t>Clique no ícone para adicionar uma imagem</a:t>
            </a:r>
            <a:endParaRPr lang="pt-BR" noProof="0" dirty="0"/>
          </a:p>
        </p:txBody>
      </p:sp>
      <p:sp>
        <p:nvSpPr>
          <p:cNvPr id="14" name="Forma livre 5"/>
          <p:cNvSpPr>
            <a:spLocks/>
          </p:cNvSpPr>
          <p:nvPr/>
        </p:nvSpPr>
        <p:spPr bwMode="gray">
          <a:xfrm>
            <a:off x="816188" y="4571999"/>
            <a:ext cx="3146212" cy="1894677"/>
          </a:xfrm>
          <a:custGeom>
            <a:avLst/>
            <a:gdLst>
              <a:gd name="T0" fmla="*/ 870 w 933"/>
              <a:gd name="T1" fmla="*/ 64 h 1275"/>
              <a:gd name="T2" fmla="*/ 870 w 933"/>
              <a:gd name="T3" fmla="*/ 1213 h 1275"/>
              <a:gd name="T4" fmla="*/ 61 w 933"/>
              <a:gd name="T5" fmla="*/ 1213 h 1275"/>
              <a:gd name="T6" fmla="*/ 61 w 933"/>
              <a:gd name="T7" fmla="*/ 64 h 1275"/>
              <a:gd name="T8" fmla="*/ 870 w 933"/>
              <a:gd name="T9" fmla="*/ 64 h 12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33" h="1275">
                <a:moveTo>
                  <a:pt x="870" y="64"/>
                </a:moveTo>
                <a:cubicBezTo>
                  <a:pt x="933" y="128"/>
                  <a:pt x="922" y="1160"/>
                  <a:pt x="870" y="1213"/>
                </a:cubicBezTo>
                <a:cubicBezTo>
                  <a:pt x="817" y="1266"/>
                  <a:pt x="121" y="1275"/>
                  <a:pt x="61" y="1213"/>
                </a:cubicBezTo>
                <a:cubicBezTo>
                  <a:pt x="0" y="1151"/>
                  <a:pt x="3" y="123"/>
                  <a:pt x="61" y="64"/>
                </a:cubicBezTo>
                <a:cubicBezTo>
                  <a:pt x="118" y="5"/>
                  <a:pt x="806" y="0"/>
                  <a:pt x="870" y="64"/>
                </a:cubicBezTo>
                <a:close/>
              </a:path>
            </a:pathLst>
          </a:custGeom>
          <a:solidFill>
            <a:srgbClr val="FFFFFF"/>
          </a:solidFill>
          <a:effectLst>
            <a:outerShdw blurRad="317500" dist="63500" dir="2700000" algn="tl" rotWithShape="0">
              <a:prstClr val="black">
                <a:alpha val="30000"/>
              </a:prst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" name="Espaço Reservado para Imagem 14"/>
          <p:cNvSpPr>
            <a:spLocks noGrp="1"/>
          </p:cNvSpPr>
          <p:nvPr>
            <p:ph type="pic" sz="quarter" idx="17"/>
          </p:nvPr>
        </p:nvSpPr>
        <p:spPr>
          <a:xfrm>
            <a:off x="1013022" y="4725508"/>
            <a:ext cx="2752545" cy="1587658"/>
          </a:xfrm>
          <a:custGeom>
            <a:avLst/>
            <a:gdLst>
              <a:gd name="connsiteX0" fmla="*/ 1744346 w 3503695"/>
              <a:gd name="connsiteY0" fmla="*/ 62 h 4031418"/>
              <a:gd name="connsiteX1" fmla="*/ 3334838 w 3503695"/>
              <a:gd name="connsiteY1" fmla="*/ 150223 h 4031418"/>
              <a:gd name="connsiteX2" fmla="*/ 3334838 w 3503695"/>
              <a:gd name="connsiteY2" fmla="*/ 3890810 h 4031418"/>
              <a:gd name="connsiteX3" fmla="*/ 174362 w 3503695"/>
              <a:gd name="connsiteY3" fmla="*/ 3890810 h 4031418"/>
              <a:gd name="connsiteX4" fmla="*/ 174362 w 3503695"/>
              <a:gd name="connsiteY4" fmla="*/ 150223 h 4031418"/>
              <a:gd name="connsiteX5" fmla="*/ 1744346 w 3503695"/>
              <a:gd name="connsiteY5" fmla="*/ 62 h 40314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503695" h="4031418">
                <a:moveTo>
                  <a:pt x="1744346" y="62"/>
                </a:moveTo>
                <a:cubicBezTo>
                  <a:pt x="2475376" y="-1972"/>
                  <a:pt x="3209826" y="46047"/>
                  <a:pt x="3334838" y="150223"/>
                </a:cubicBezTo>
                <a:cubicBezTo>
                  <a:pt x="3580957" y="358576"/>
                  <a:pt x="3537984" y="3718268"/>
                  <a:pt x="3334838" y="3890810"/>
                </a:cubicBezTo>
                <a:cubicBezTo>
                  <a:pt x="3127786" y="4063352"/>
                  <a:pt x="408761" y="4092652"/>
                  <a:pt x="174362" y="3890810"/>
                </a:cubicBezTo>
                <a:cubicBezTo>
                  <a:pt x="-63943" y="3688968"/>
                  <a:pt x="-52223" y="342299"/>
                  <a:pt x="174362" y="150223"/>
                </a:cubicBezTo>
                <a:cubicBezTo>
                  <a:pt x="285702" y="54185"/>
                  <a:pt x="1013315" y="2097"/>
                  <a:pt x="1744346" y="62"/>
                </a:cubicBezTo>
                <a:close/>
              </a:path>
            </a:pathLst>
          </a:custGeom>
          <a:solidFill>
            <a:schemeClr val="accent2">
              <a:lumMod val="20000"/>
              <a:lumOff val="80000"/>
            </a:schemeClr>
          </a:solidFill>
        </p:spPr>
        <p:txBody>
          <a:bodyPr wrap="square" tIns="182880">
            <a:noAutofit/>
          </a:bodyPr>
          <a:lstStyle>
            <a:lvl1pPr marL="0" indent="0" algn="ctr">
              <a:buNone/>
              <a:defRPr/>
            </a:lvl1pPr>
          </a:lstStyle>
          <a:p>
            <a:r>
              <a:rPr lang="pt-BR" noProof="0" smtClean="0"/>
              <a:t>Clique no ícone para adicionar uma imagem</a:t>
            </a:r>
            <a:endParaRPr lang="pt-BR" noProof="0" dirty="0"/>
          </a:p>
        </p:txBody>
      </p:sp>
      <p:sp>
        <p:nvSpPr>
          <p:cNvPr id="20" name="Forma livre 5"/>
          <p:cNvSpPr>
            <a:spLocks/>
          </p:cNvSpPr>
          <p:nvPr/>
        </p:nvSpPr>
        <p:spPr bwMode="gray">
          <a:xfrm>
            <a:off x="4182533" y="3448511"/>
            <a:ext cx="5232399" cy="3020023"/>
          </a:xfrm>
          <a:custGeom>
            <a:avLst/>
            <a:gdLst>
              <a:gd name="T0" fmla="*/ 870 w 933"/>
              <a:gd name="T1" fmla="*/ 64 h 1275"/>
              <a:gd name="T2" fmla="*/ 870 w 933"/>
              <a:gd name="T3" fmla="*/ 1213 h 1275"/>
              <a:gd name="T4" fmla="*/ 61 w 933"/>
              <a:gd name="T5" fmla="*/ 1213 h 1275"/>
              <a:gd name="T6" fmla="*/ 61 w 933"/>
              <a:gd name="T7" fmla="*/ 64 h 1275"/>
              <a:gd name="T8" fmla="*/ 870 w 933"/>
              <a:gd name="T9" fmla="*/ 64 h 12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33" h="1275">
                <a:moveTo>
                  <a:pt x="870" y="64"/>
                </a:moveTo>
                <a:cubicBezTo>
                  <a:pt x="933" y="128"/>
                  <a:pt x="922" y="1160"/>
                  <a:pt x="870" y="1213"/>
                </a:cubicBezTo>
                <a:cubicBezTo>
                  <a:pt x="817" y="1266"/>
                  <a:pt x="121" y="1275"/>
                  <a:pt x="61" y="1213"/>
                </a:cubicBezTo>
                <a:cubicBezTo>
                  <a:pt x="0" y="1151"/>
                  <a:pt x="3" y="123"/>
                  <a:pt x="61" y="64"/>
                </a:cubicBezTo>
                <a:cubicBezTo>
                  <a:pt x="118" y="5"/>
                  <a:pt x="806" y="0"/>
                  <a:pt x="870" y="64"/>
                </a:cubicBezTo>
                <a:close/>
              </a:path>
            </a:pathLst>
          </a:custGeom>
          <a:solidFill>
            <a:srgbClr val="FFFFFF"/>
          </a:solidFill>
          <a:effectLst>
            <a:outerShdw blurRad="317500" dist="63500" dir="2700000" algn="tl" rotWithShape="0">
              <a:prstClr val="black">
                <a:alpha val="30000"/>
              </a:prst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" name="Espaço Reservado para Imagem 20"/>
          <p:cNvSpPr>
            <a:spLocks noGrp="1"/>
          </p:cNvSpPr>
          <p:nvPr>
            <p:ph type="pic" sz="quarter" idx="18"/>
          </p:nvPr>
        </p:nvSpPr>
        <p:spPr>
          <a:xfrm>
            <a:off x="4424435" y="3619782"/>
            <a:ext cx="4748594" cy="2677481"/>
          </a:xfrm>
          <a:custGeom>
            <a:avLst/>
            <a:gdLst>
              <a:gd name="connsiteX0" fmla="*/ 1744346 w 3503695"/>
              <a:gd name="connsiteY0" fmla="*/ 62 h 4031418"/>
              <a:gd name="connsiteX1" fmla="*/ 3334838 w 3503695"/>
              <a:gd name="connsiteY1" fmla="*/ 150223 h 4031418"/>
              <a:gd name="connsiteX2" fmla="*/ 3334838 w 3503695"/>
              <a:gd name="connsiteY2" fmla="*/ 3890810 h 4031418"/>
              <a:gd name="connsiteX3" fmla="*/ 174362 w 3503695"/>
              <a:gd name="connsiteY3" fmla="*/ 3890810 h 4031418"/>
              <a:gd name="connsiteX4" fmla="*/ 174362 w 3503695"/>
              <a:gd name="connsiteY4" fmla="*/ 150223 h 4031418"/>
              <a:gd name="connsiteX5" fmla="*/ 1744346 w 3503695"/>
              <a:gd name="connsiteY5" fmla="*/ 62 h 40314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503695" h="4031418">
                <a:moveTo>
                  <a:pt x="1744346" y="62"/>
                </a:moveTo>
                <a:cubicBezTo>
                  <a:pt x="2475376" y="-1972"/>
                  <a:pt x="3209826" y="46047"/>
                  <a:pt x="3334838" y="150223"/>
                </a:cubicBezTo>
                <a:cubicBezTo>
                  <a:pt x="3580957" y="358576"/>
                  <a:pt x="3537984" y="3718268"/>
                  <a:pt x="3334838" y="3890810"/>
                </a:cubicBezTo>
                <a:cubicBezTo>
                  <a:pt x="3127786" y="4063352"/>
                  <a:pt x="408761" y="4092652"/>
                  <a:pt x="174362" y="3890810"/>
                </a:cubicBezTo>
                <a:cubicBezTo>
                  <a:pt x="-63943" y="3688968"/>
                  <a:pt x="-52223" y="342299"/>
                  <a:pt x="174362" y="150223"/>
                </a:cubicBezTo>
                <a:cubicBezTo>
                  <a:pt x="285702" y="54185"/>
                  <a:pt x="1013315" y="2097"/>
                  <a:pt x="1744346" y="62"/>
                </a:cubicBezTo>
                <a:close/>
              </a:path>
            </a:pathLst>
          </a:custGeom>
          <a:solidFill>
            <a:schemeClr val="accent2">
              <a:lumMod val="20000"/>
              <a:lumOff val="80000"/>
            </a:schemeClr>
          </a:solidFill>
        </p:spPr>
        <p:txBody>
          <a:bodyPr wrap="square" tIns="365760">
            <a:noAutofit/>
          </a:bodyPr>
          <a:lstStyle>
            <a:lvl1pPr marL="0" indent="0" algn="ctr">
              <a:buNone/>
              <a:defRPr/>
            </a:lvl1pPr>
          </a:lstStyle>
          <a:p>
            <a:r>
              <a:rPr lang="pt-BR" noProof="0" smtClean="0"/>
              <a:t>Clique no ícone para adicionar uma imagem</a:t>
            </a:r>
            <a:endParaRPr lang="pt-BR" noProof="0" dirty="0"/>
          </a:p>
        </p:txBody>
      </p:sp>
    </p:spTree>
    <p:extLst>
      <p:ext uri="{BB962C8B-B14F-4D97-AF65-F5344CB8AC3E}">
        <p14:creationId xmlns:p14="http://schemas.microsoft.com/office/powerpoint/2010/main" val="8646726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noProof="0" smtClean="0"/>
              <a:t>Clique para editar o título mestre</a:t>
            </a:r>
            <a:endParaRPr lang="pt-BR" noProof="0" dirty="0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8593D-7C47-471E-A8DF-97AC4FFD13F5}" type="datetimeFigureOut">
              <a:rPr lang="pt-BR" noProof="0" smtClean="0"/>
              <a:t>16/01/2014</a:t>
            </a:fld>
            <a:endParaRPr lang="pt-BR" noProof="0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noProof="0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D71E3-7D81-4C24-B9D8-6B108755C64C}" type="slidenum">
              <a:rPr lang="pt-BR" noProof="0" smtClean="0"/>
              <a:t>‹nº›</a:t>
            </a:fld>
            <a:endParaRPr lang="pt-BR" noProof="0" dirty="0"/>
          </a:p>
        </p:txBody>
      </p:sp>
    </p:spTree>
    <p:extLst>
      <p:ext uri="{BB962C8B-B14F-4D97-AF65-F5344CB8AC3E}">
        <p14:creationId xmlns:p14="http://schemas.microsoft.com/office/powerpoint/2010/main" val="14432610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839200" y="365125"/>
            <a:ext cx="1828799" cy="4940300"/>
          </a:xfrm>
        </p:spPr>
        <p:txBody>
          <a:bodyPr vert="eaVert"/>
          <a:lstStyle/>
          <a:p>
            <a:r>
              <a:rPr lang="pt-BR" noProof="0" smtClean="0"/>
              <a:t>Clique para editar o título mestre</a:t>
            </a:r>
            <a:endParaRPr lang="pt-BR" noProof="0" dirty="0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1524000" y="365125"/>
            <a:ext cx="6858000" cy="4940300"/>
          </a:xfrm>
        </p:spPr>
        <p:txBody>
          <a:bodyPr vert="eaVert"/>
          <a:lstStyle/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8593D-7C47-471E-A8DF-97AC4FFD13F5}" type="datetimeFigureOut">
              <a:rPr lang="pt-BR" noProof="0" smtClean="0"/>
              <a:t>16/01/2014</a:t>
            </a:fld>
            <a:endParaRPr lang="pt-BR" noProof="0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noProof="0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D71E3-7D81-4C24-B9D8-6B108755C64C}" type="slidenum">
              <a:rPr lang="pt-BR" noProof="0" smtClean="0"/>
              <a:t>‹nº›</a:t>
            </a:fld>
            <a:endParaRPr lang="pt-BR" noProof="0" dirty="0"/>
          </a:p>
        </p:txBody>
      </p:sp>
    </p:spTree>
    <p:extLst>
      <p:ext uri="{BB962C8B-B14F-4D97-AF65-F5344CB8AC3E}">
        <p14:creationId xmlns:p14="http://schemas.microsoft.com/office/powerpoint/2010/main" val="39262447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noProof="0" smtClean="0"/>
              <a:t>Clique para editar o título mestre</a:t>
            </a:r>
            <a:endParaRPr lang="pt-BR" noProof="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8593D-7C47-471E-A8DF-97AC4FFD13F5}" type="datetimeFigureOut">
              <a:rPr lang="pt-BR" noProof="0" smtClean="0"/>
              <a:t>16/01/2014</a:t>
            </a:fld>
            <a:endParaRPr lang="pt-BR" noProof="0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noProof="0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D71E3-7D81-4C24-B9D8-6B108755C64C}" type="slidenum">
              <a:rPr lang="pt-BR" noProof="0" smtClean="0"/>
              <a:t>‹nº›</a:t>
            </a:fld>
            <a:endParaRPr lang="pt-BR" noProof="0" dirty="0"/>
          </a:p>
        </p:txBody>
      </p:sp>
    </p:spTree>
    <p:extLst>
      <p:ext uri="{BB962C8B-B14F-4D97-AF65-F5344CB8AC3E}">
        <p14:creationId xmlns:p14="http://schemas.microsoft.com/office/powerpoint/2010/main" val="10357397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m 6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4" t="422"/>
          <a:stretch/>
        </p:blipFill>
        <p:spPr>
          <a:xfrm>
            <a:off x="0" y="0"/>
            <a:ext cx="12188952" cy="6857176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352800" y="533400"/>
            <a:ext cx="7315200" cy="1828800"/>
          </a:xfrm>
        </p:spPr>
        <p:txBody>
          <a:bodyPr anchor="b">
            <a:normAutofit/>
          </a:bodyPr>
          <a:lstStyle>
            <a:lvl1pPr>
              <a:defRPr sz="4400"/>
            </a:lvl1pPr>
          </a:lstStyle>
          <a:p>
            <a:r>
              <a:rPr lang="pt-BR" noProof="0" smtClean="0"/>
              <a:t>Clique para editar o título mestre</a:t>
            </a:r>
            <a:endParaRPr lang="pt-BR" noProof="0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3352800" y="2438400"/>
            <a:ext cx="5486400" cy="914400"/>
          </a:xfrm>
        </p:spPr>
        <p:txBody>
          <a:bodyPr>
            <a:normAutofit/>
          </a:bodyPr>
          <a:lstStyle>
            <a:lvl1pPr marL="0" indent="0">
              <a:spcBef>
                <a:spcPts val="1200"/>
              </a:spcBef>
              <a:buNone/>
              <a:defRPr sz="240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noProof="0" smtClean="0"/>
              <a:t>Clique para editar o texto mestre</a:t>
            </a:r>
          </a:p>
        </p:txBody>
      </p:sp>
    </p:spTree>
    <p:extLst>
      <p:ext uri="{BB962C8B-B14F-4D97-AF65-F5344CB8AC3E}">
        <p14:creationId xmlns:p14="http://schemas.microsoft.com/office/powerpoint/2010/main" val="22795087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noProof="0" smtClean="0"/>
              <a:t>Clique para editar o título mestre</a:t>
            </a:r>
            <a:endParaRPr lang="pt-BR" noProof="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1524000" y="1825625"/>
            <a:ext cx="4389120" cy="3474720"/>
          </a:xfrm>
        </p:spPr>
        <p:txBody>
          <a:bodyPr/>
          <a:lstStyle/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 dirty="0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278880" y="1825625"/>
            <a:ext cx="4389120" cy="3474720"/>
          </a:xfrm>
        </p:spPr>
        <p:txBody>
          <a:bodyPr/>
          <a:lstStyle/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 dirty="0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7010400" y="6492875"/>
            <a:ext cx="1371600" cy="365125"/>
          </a:xfrm>
        </p:spPr>
        <p:txBody>
          <a:bodyPr/>
          <a:lstStyle/>
          <a:p>
            <a:fld id="{7FC8593D-7C47-471E-A8DF-97AC4FFD13F5}" type="datetimeFigureOut">
              <a:rPr lang="pt-BR" noProof="0" smtClean="0"/>
              <a:t>16/01/2014</a:t>
            </a:fld>
            <a:endParaRPr lang="pt-BR" noProof="0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noProof="0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D71E3-7D81-4C24-B9D8-6B108755C64C}" type="slidenum">
              <a:rPr lang="pt-BR" noProof="0" smtClean="0"/>
              <a:t>‹nº›</a:t>
            </a:fld>
            <a:endParaRPr lang="pt-BR" noProof="0" dirty="0"/>
          </a:p>
        </p:txBody>
      </p:sp>
    </p:spTree>
    <p:extLst>
      <p:ext uri="{BB962C8B-B14F-4D97-AF65-F5344CB8AC3E}">
        <p14:creationId xmlns:p14="http://schemas.microsoft.com/office/powerpoint/2010/main" val="16253026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noProof="0" smtClean="0"/>
              <a:t>Clique para editar o título mestre</a:t>
            </a:r>
            <a:endParaRPr lang="pt-BR" noProof="0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524000" y="1828799"/>
            <a:ext cx="4389120" cy="795867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400" b="0">
                <a:solidFill>
                  <a:schemeClr val="accent4">
                    <a:lumMod val="7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noProof="0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1524000" y="2624666"/>
            <a:ext cx="4389120" cy="2675467"/>
          </a:xfrm>
        </p:spPr>
        <p:txBody>
          <a:bodyPr/>
          <a:lstStyle/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 dirty="0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278880" y="1828799"/>
            <a:ext cx="4389120" cy="795867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400" b="0">
                <a:solidFill>
                  <a:schemeClr val="accent4">
                    <a:lumMod val="7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noProof="0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278880" y="2624666"/>
            <a:ext cx="4389120" cy="2675467"/>
          </a:xfrm>
        </p:spPr>
        <p:txBody>
          <a:bodyPr/>
          <a:lstStyle/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 dirty="0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8593D-7C47-471E-A8DF-97AC4FFD13F5}" type="datetimeFigureOut">
              <a:rPr lang="pt-BR" noProof="0" smtClean="0"/>
              <a:t>16/01/2014</a:t>
            </a:fld>
            <a:endParaRPr lang="pt-BR" noProof="0" dirty="0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noProof="0" dirty="0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D71E3-7D81-4C24-B9D8-6B108755C64C}" type="slidenum">
              <a:rPr lang="pt-BR" noProof="0" smtClean="0"/>
              <a:t>‹nº›</a:t>
            </a:fld>
            <a:endParaRPr lang="pt-BR" noProof="0" dirty="0"/>
          </a:p>
        </p:txBody>
      </p:sp>
    </p:spTree>
    <p:extLst>
      <p:ext uri="{BB962C8B-B14F-4D97-AF65-F5344CB8AC3E}">
        <p14:creationId xmlns:p14="http://schemas.microsoft.com/office/powerpoint/2010/main" val="29000862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noProof="0" smtClean="0"/>
              <a:t>Clique para editar o título mestre</a:t>
            </a:r>
            <a:endParaRPr lang="pt-BR" noProof="0" dirty="0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8593D-7C47-471E-A8DF-97AC4FFD13F5}" type="datetimeFigureOut">
              <a:rPr lang="pt-BR" noProof="0" smtClean="0"/>
              <a:t>16/01/2014</a:t>
            </a:fld>
            <a:endParaRPr lang="pt-BR" noProof="0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noProof="0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D71E3-7D81-4C24-B9D8-6B108755C64C}" type="slidenum">
              <a:rPr lang="pt-BR" noProof="0" smtClean="0"/>
              <a:t>‹nº›</a:t>
            </a:fld>
            <a:endParaRPr lang="pt-BR" noProof="0" dirty="0"/>
          </a:p>
        </p:txBody>
      </p:sp>
    </p:spTree>
    <p:extLst>
      <p:ext uri="{BB962C8B-B14F-4D97-AF65-F5344CB8AC3E}">
        <p14:creationId xmlns:p14="http://schemas.microsoft.com/office/powerpoint/2010/main" val="6450255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8593D-7C47-471E-A8DF-97AC4FFD13F5}" type="datetimeFigureOut">
              <a:rPr lang="pt-BR" noProof="0" smtClean="0"/>
              <a:t>16/01/2014</a:t>
            </a:fld>
            <a:endParaRPr lang="pt-BR" noProof="0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noProof="0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D71E3-7D81-4C24-B9D8-6B108755C64C}" type="slidenum">
              <a:rPr lang="pt-BR" noProof="0" smtClean="0"/>
              <a:t>‹nº›</a:t>
            </a:fld>
            <a:endParaRPr lang="pt-BR" noProof="0" dirty="0"/>
          </a:p>
        </p:txBody>
      </p:sp>
    </p:spTree>
    <p:extLst>
      <p:ext uri="{BB962C8B-B14F-4D97-AF65-F5344CB8AC3E}">
        <p14:creationId xmlns:p14="http://schemas.microsoft.com/office/powerpoint/2010/main" val="35800713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anchor="b"/>
          <a:lstStyle>
            <a:lvl1pPr>
              <a:defRPr sz="3200"/>
            </a:lvl1pPr>
          </a:lstStyle>
          <a:p>
            <a:r>
              <a:rPr lang="pt-BR" noProof="0" smtClean="0"/>
              <a:t>Clique para editar o título mestre</a:t>
            </a:r>
            <a:endParaRPr lang="pt-BR" noProof="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724400" y="1828800"/>
            <a:ext cx="5943600" cy="347662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523999" y="1828800"/>
            <a:ext cx="2926080" cy="3476625"/>
          </a:xfrm>
        </p:spPr>
        <p:txBody>
          <a:bodyPr>
            <a:normAutofit/>
          </a:bodyPr>
          <a:lstStyle>
            <a:lvl1pPr marL="0" indent="0">
              <a:spcBef>
                <a:spcPts val="1200"/>
              </a:spcBef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noProof="0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8593D-7C47-471E-A8DF-97AC4FFD13F5}" type="datetimeFigureOut">
              <a:rPr lang="pt-BR" noProof="0" smtClean="0"/>
              <a:t>16/01/2014</a:t>
            </a:fld>
            <a:endParaRPr lang="pt-BR" noProof="0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noProof="0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D71E3-7D81-4C24-B9D8-6B108755C64C}" type="slidenum">
              <a:rPr lang="pt-BR" noProof="0" smtClean="0"/>
              <a:t>‹nº›</a:t>
            </a:fld>
            <a:endParaRPr lang="pt-BR" noProof="0" dirty="0"/>
          </a:p>
        </p:txBody>
      </p:sp>
    </p:spTree>
    <p:extLst>
      <p:ext uri="{BB962C8B-B14F-4D97-AF65-F5344CB8AC3E}">
        <p14:creationId xmlns:p14="http://schemas.microsoft.com/office/powerpoint/2010/main" val="8073542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anchor="b"/>
          <a:lstStyle>
            <a:lvl1pPr>
              <a:defRPr sz="3200"/>
            </a:lvl1pPr>
          </a:lstStyle>
          <a:p>
            <a:r>
              <a:rPr lang="pt-BR" noProof="0" smtClean="0"/>
              <a:t>Clique para editar o título mestre</a:t>
            </a:r>
            <a:endParaRPr lang="pt-BR" noProof="0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7010400" y="2245995"/>
            <a:ext cx="3657600" cy="2194560"/>
          </a:xfrm>
        </p:spPr>
        <p:txBody>
          <a:bodyPr>
            <a:normAutofit/>
          </a:bodyPr>
          <a:lstStyle>
            <a:lvl1pPr marL="0" indent="0">
              <a:spcBef>
                <a:spcPts val="1200"/>
              </a:spcBef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noProof="0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8593D-7C47-471E-A8DF-97AC4FFD13F5}" type="datetimeFigureOut">
              <a:rPr lang="pt-BR" noProof="0" smtClean="0"/>
              <a:t>16/01/2014</a:t>
            </a:fld>
            <a:endParaRPr lang="pt-BR" noProof="0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noProof="0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D71E3-7D81-4C24-B9D8-6B108755C64C}" type="slidenum">
              <a:rPr lang="pt-BR" noProof="0" smtClean="0"/>
              <a:t>‹nº›</a:t>
            </a:fld>
            <a:endParaRPr lang="pt-BR" noProof="0" dirty="0"/>
          </a:p>
        </p:txBody>
      </p:sp>
      <p:sp>
        <p:nvSpPr>
          <p:cNvPr id="8" name="Forma livre 5"/>
          <p:cNvSpPr>
            <a:spLocks/>
          </p:cNvSpPr>
          <p:nvPr/>
        </p:nvSpPr>
        <p:spPr bwMode="gray">
          <a:xfrm>
            <a:off x="804333" y="1695450"/>
            <a:ext cx="5596467" cy="3295650"/>
          </a:xfrm>
          <a:custGeom>
            <a:avLst/>
            <a:gdLst>
              <a:gd name="T0" fmla="*/ 1279 w 1347"/>
              <a:gd name="T1" fmla="*/ 919 h 986"/>
              <a:gd name="T2" fmla="*/ 65 w 1347"/>
              <a:gd name="T3" fmla="*/ 919 h 986"/>
              <a:gd name="T4" fmla="*/ 65 w 1347"/>
              <a:gd name="T5" fmla="*/ 64 h 986"/>
              <a:gd name="T6" fmla="*/ 1279 w 1347"/>
              <a:gd name="T7" fmla="*/ 64 h 986"/>
              <a:gd name="T8" fmla="*/ 1279 w 1347"/>
              <a:gd name="T9" fmla="*/ 919 h 9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347" h="986">
                <a:moveTo>
                  <a:pt x="1279" y="919"/>
                </a:moveTo>
                <a:cubicBezTo>
                  <a:pt x="1211" y="986"/>
                  <a:pt x="121" y="974"/>
                  <a:pt x="65" y="919"/>
                </a:cubicBezTo>
                <a:cubicBezTo>
                  <a:pt x="9" y="863"/>
                  <a:pt x="0" y="128"/>
                  <a:pt x="65" y="64"/>
                </a:cubicBezTo>
                <a:cubicBezTo>
                  <a:pt x="130" y="0"/>
                  <a:pt x="1217" y="3"/>
                  <a:pt x="1279" y="64"/>
                </a:cubicBezTo>
                <a:cubicBezTo>
                  <a:pt x="1341" y="125"/>
                  <a:pt x="1347" y="852"/>
                  <a:pt x="1279" y="919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ffectLst>
            <a:outerShdw blurRad="317500" dist="63500" dir="2700000" algn="tl" rotWithShape="0">
              <a:prstClr val="black">
                <a:alpha val="30000"/>
              </a:prstClr>
            </a:outerShdw>
          </a:effectLst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Espaço Reservado para Imagem 11"/>
          <p:cNvSpPr>
            <a:spLocks noGrp="1"/>
          </p:cNvSpPr>
          <p:nvPr>
            <p:ph type="pic" idx="1"/>
          </p:nvPr>
        </p:nvSpPr>
        <p:spPr>
          <a:xfrm>
            <a:off x="1006022" y="1874520"/>
            <a:ext cx="5193089" cy="2937510"/>
          </a:xfrm>
          <a:custGeom>
            <a:avLst/>
            <a:gdLst>
              <a:gd name="connsiteX0" fmla="*/ 2531359 w 5066932"/>
              <a:gd name="connsiteY0" fmla="*/ 21 h 2945784"/>
              <a:gd name="connsiteX1" fmla="*/ 4878015 w 5066932"/>
              <a:gd name="connsiteY1" fmla="*/ 145719 h 2945784"/>
              <a:gd name="connsiteX2" fmla="*/ 4878015 w 5066932"/>
              <a:gd name="connsiteY2" fmla="*/ 2803241 h 2945784"/>
              <a:gd name="connsiteX3" fmla="*/ 175988 w 5066932"/>
              <a:gd name="connsiteY3" fmla="*/ 2803241 h 2945784"/>
              <a:gd name="connsiteX4" fmla="*/ 175988 w 5066932"/>
              <a:gd name="connsiteY4" fmla="*/ 145719 h 2945784"/>
              <a:gd name="connsiteX5" fmla="*/ 2531359 w 5066932"/>
              <a:gd name="connsiteY5" fmla="*/ 21 h 29457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066932" h="2945784">
                <a:moveTo>
                  <a:pt x="2531359" y="21"/>
                </a:moveTo>
                <a:cubicBezTo>
                  <a:pt x="3645379" y="1187"/>
                  <a:pt x="4757946" y="50918"/>
                  <a:pt x="4878015" y="145719"/>
                </a:cubicBezTo>
                <a:cubicBezTo>
                  <a:pt x="5118151" y="335320"/>
                  <a:pt x="5141390" y="2594991"/>
                  <a:pt x="4878015" y="2803241"/>
                </a:cubicBezTo>
                <a:cubicBezTo>
                  <a:pt x="4614639" y="3011491"/>
                  <a:pt x="392886" y="2974193"/>
                  <a:pt x="175988" y="2803241"/>
                </a:cubicBezTo>
                <a:cubicBezTo>
                  <a:pt x="-40909" y="2629181"/>
                  <a:pt x="-75768" y="344644"/>
                  <a:pt x="175988" y="145719"/>
                </a:cubicBezTo>
                <a:cubicBezTo>
                  <a:pt x="301866" y="46256"/>
                  <a:pt x="1417339" y="-1144"/>
                  <a:pt x="2531359" y="21"/>
                </a:cubicBezTo>
                <a:close/>
              </a:path>
            </a:pathLst>
          </a:custGeom>
          <a:solidFill>
            <a:schemeClr val="accent2">
              <a:lumMod val="20000"/>
              <a:lumOff val="80000"/>
            </a:schemeClr>
          </a:solidFill>
        </p:spPr>
        <p:txBody>
          <a:bodyPr wrap="square" tIns="365760">
            <a:no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noProof="0" smtClean="0"/>
              <a:t>Clique no ícone para adicionar uma imagem</a:t>
            </a:r>
            <a:endParaRPr lang="pt-BR" noProof="0" dirty="0"/>
          </a:p>
        </p:txBody>
      </p:sp>
    </p:spTree>
    <p:extLst>
      <p:ext uri="{BB962C8B-B14F-4D97-AF65-F5344CB8AC3E}">
        <p14:creationId xmlns:p14="http://schemas.microsoft.com/office/powerpoint/2010/main" val="6513188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m 6"/>
          <p:cNvPicPr>
            <a:picLocks noChangeAspect="1"/>
          </p:cNvPicPr>
          <p:nvPr userDrawn="1"/>
        </p:nvPicPr>
        <p:blipFill rotWithShape="1"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5" t="511" r="525" b="2999"/>
          <a:stretch/>
        </p:blipFill>
        <p:spPr>
          <a:xfrm>
            <a:off x="0" y="0"/>
            <a:ext cx="12188826" cy="6858000"/>
          </a:xfrm>
          <a:prstGeom prst="rect">
            <a:avLst/>
          </a:prstGeom>
        </p:spPr>
      </p:pic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9829800" cy="108267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pt-BR" noProof="0" dirty="0" smtClean="0"/>
              <a:t>Clique para editar o título mestre</a:t>
            </a:r>
            <a:endParaRPr lang="pt-BR" noProof="0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524000" y="1828800"/>
            <a:ext cx="91440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noProof="0" dirty="0" smtClean="0"/>
              <a:t>Clique para editar o texto mestre</a:t>
            </a:r>
          </a:p>
          <a:p>
            <a:pPr lvl="1"/>
            <a:r>
              <a:rPr lang="pt-BR" noProof="0" dirty="0" smtClean="0"/>
              <a:t>Segundo nível</a:t>
            </a:r>
          </a:p>
          <a:p>
            <a:pPr lvl="2"/>
            <a:r>
              <a:rPr lang="pt-BR" noProof="0" dirty="0" smtClean="0"/>
              <a:t>Terceiro nível</a:t>
            </a:r>
          </a:p>
          <a:p>
            <a:pPr lvl="3"/>
            <a:r>
              <a:rPr lang="pt-BR" noProof="0" dirty="0" smtClean="0"/>
              <a:t>Quarto nível</a:t>
            </a:r>
          </a:p>
          <a:p>
            <a:pPr lvl="4"/>
            <a:r>
              <a:rPr lang="pt-BR" noProof="0" dirty="0" smtClean="0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7010400" y="6416675"/>
            <a:ext cx="1371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7FC8593D-7C47-471E-A8DF-97AC4FFD13F5}" type="datetimeFigureOut">
              <a:rPr lang="pt-BR" noProof="0" smtClean="0"/>
              <a:pPr/>
              <a:t>16/01/2014</a:t>
            </a:fld>
            <a:endParaRPr lang="pt-BR" noProof="0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2209800" y="6416675"/>
            <a:ext cx="457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pt-BR" noProof="0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838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289D71E3-7D81-4C24-B9D8-6B108755C64C}" type="slidenum">
              <a:rPr lang="pt-BR" noProof="0" smtClean="0"/>
              <a:pPr/>
              <a:t>‹nº›</a:t>
            </a:fld>
            <a:endParaRPr lang="pt-BR" noProof="0" dirty="0"/>
          </a:p>
        </p:txBody>
      </p:sp>
    </p:spTree>
    <p:extLst>
      <p:ext uri="{BB962C8B-B14F-4D97-AF65-F5344CB8AC3E}">
        <p14:creationId xmlns:p14="http://schemas.microsoft.com/office/powerpoint/2010/main" val="3616545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2" r:id="rId11"/>
    <p:sldLayoutId id="2147483661" r:id="rId12"/>
    <p:sldLayoutId id="2147483658" r:id="rId13"/>
    <p:sldLayoutId id="2147483659" r:id="rId14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indent="-182880" algn="l" defTabSz="91440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914400" indent="-182880" algn="l" defTabSz="91440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143000" indent="-182880" algn="l" defTabSz="91440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600200" indent="-182880" algn="l" defTabSz="91440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828800" indent="-182880" algn="l" defTabSz="91440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indent="-182880" algn="l" defTabSz="91440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343472" y="332656"/>
            <a:ext cx="8458200" cy="1828800"/>
          </a:xfrm>
        </p:spPr>
        <p:txBody>
          <a:bodyPr>
            <a:normAutofit/>
          </a:bodyPr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5400" b="0" i="0" dirty="0" smtClean="0">
                <a:solidFill>
                  <a:srgbClr val="404040"/>
                </a:solidFill>
                <a:latin typeface="Times New Roman"/>
                <a:ea typeface="+mj-ea"/>
                <a:cs typeface="+mj-cs"/>
              </a:rPr>
              <a:t>Uma carta para Leonor</a:t>
            </a:r>
            <a:endParaRPr lang="pt-BR" sz="5400" b="0" i="0" dirty="0">
              <a:solidFill>
                <a:srgbClr val="404040"/>
              </a:solidFill>
              <a:latin typeface="Times New Roman"/>
              <a:ea typeface="+mj-ea"/>
              <a:cs typeface="+mj-cs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2495600" y="2852936"/>
            <a:ext cx="7086600" cy="914400"/>
          </a:xfrm>
        </p:spPr>
        <p:txBody>
          <a:bodyPr/>
          <a:lstStyle/>
          <a:p>
            <a:pPr marL="0" indent="0" algn="r">
              <a:spcBef>
                <a:spcPts val="12"/>
              </a:spcBef>
              <a:buNone/>
            </a:pPr>
            <a:r>
              <a:rPr lang="pt-BR" sz="2400" b="0" i="0" dirty="0" smtClean="0">
                <a:latin typeface="Times New Roman"/>
              </a:rPr>
              <a:t>de Alice Vieira</a:t>
            </a:r>
            <a:endParaRPr lang="pt-BR" sz="2400" b="0" i="0" dirty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7980470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ângulo 7"/>
          <p:cNvSpPr/>
          <p:nvPr/>
        </p:nvSpPr>
        <p:spPr>
          <a:xfrm>
            <a:off x="365516" y="70895"/>
            <a:ext cx="421461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PT" sz="2400" b="1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FrutigerLTStd-Cn"/>
              </a:rPr>
              <a:t>Conhecimento explícito da língua</a:t>
            </a:r>
            <a:endParaRPr lang="pt-PT" sz="2400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9" name="Título 1"/>
          <p:cNvSpPr txBox="1">
            <a:spLocks/>
          </p:cNvSpPr>
          <p:nvPr/>
        </p:nvSpPr>
        <p:spPr>
          <a:xfrm>
            <a:off x="407368" y="6349263"/>
            <a:ext cx="11521280" cy="476672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00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pt-BR" sz="2700" dirty="0" smtClean="0">
                <a:latin typeface="Times New Roman"/>
              </a:rPr>
              <a:t>“Uma carta para Leonor”, de A. Vieira</a:t>
            </a:r>
            <a:r>
              <a:rPr lang="pt-BR" sz="3200" dirty="0" smtClean="0">
                <a:latin typeface="Times New Roman"/>
              </a:rPr>
              <a:t>                                                  </a:t>
            </a:r>
            <a:r>
              <a:rPr lang="pt-BR" sz="2000" dirty="0" smtClean="0">
                <a:solidFill>
                  <a:schemeClr val="tx2"/>
                </a:solidFill>
                <a:latin typeface="Times New Roman"/>
              </a:rPr>
              <a:t>Manual pp- 76-79</a:t>
            </a:r>
            <a:endParaRPr lang="pt-BR" sz="2000" dirty="0">
              <a:solidFill>
                <a:schemeClr val="tx2"/>
              </a:solidFill>
              <a:latin typeface="Times New Roman"/>
            </a:endParaRPr>
          </a:p>
        </p:txBody>
      </p:sp>
      <p:sp>
        <p:nvSpPr>
          <p:cNvPr id="10" name="Retângulo 9"/>
          <p:cNvSpPr/>
          <p:nvPr/>
        </p:nvSpPr>
        <p:spPr>
          <a:xfrm>
            <a:off x="9071594" y="70895"/>
            <a:ext cx="312040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PT" sz="2400" b="1" dirty="0" smtClean="0">
                <a:solidFill>
                  <a:schemeClr val="accent4">
                    <a:lumMod val="75000"/>
                  </a:schemeClr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FrutigerLTStd-Cn"/>
              </a:rPr>
              <a:t>Sugestão de respostas</a:t>
            </a:r>
            <a:endParaRPr lang="pt-PT" sz="2400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4" name="Retângulo com Único Canto Aparado e Arredondado 3"/>
          <p:cNvSpPr/>
          <p:nvPr/>
        </p:nvSpPr>
        <p:spPr>
          <a:xfrm>
            <a:off x="407368" y="692695"/>
            <a:ext cx="10225136" cy="2018871"/>
          </a:xfrm>
          <a:prstGeom prst="snipRoundRect">
            <a:avLst>
              <a:gd name="adj1" fmla="val 8082"/>
              <a:gd name="adj2" fmla="val 0"/>
            </a:avLst>
          </a:prstGeom>
          <a:solidFill>
            <a:schemeClr val="lt1">
              <a:alpha val="5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604838" indent="-342900">
              <a:lnSpc>
                <a:spcPct val="150000"/>
              </a:lnSpc>
              <a:buClr>
                <a:schemeClr val="accent4">
                  <a:lumMod val="50000"/>
                </a:schemeClr>
              </a:buClr>
              <a:buFont typeface="Wingdings" panose="05000000000000000000" pitchFamily="2" charset="2"/>
              <a:buChar char="q"/>
            </a:pPr>
            <a:r>
              <a:rPr lang="pt-PT" sz="2400" dirty="0" smtClean="0">
                <a:solidFill>
                  <a:schemeClr val="tx2"/>
                </a:solidFill>
              </a:rPr>
              <a:t>Se a  avó                         a escrever e a enviar uma carta à neta, esta   </a:t>
            </a:r>
          </a:p>
          <a:p>
            <a:pPr marL="261938">
              <a:lnSpc>
                <a:spcPct val="150000"/>
              </a:lnSpc>
              <a:buClr>
                <a:schemeClr val="accent4">
                  <a:lumMod val="50000"/>
                </a:schemeClr>
              </a:buClr>
            </a:pPr>
            <a:r>
              <a:rPr lang="pt-PT" sz="2400" dirty="0">
                <a:solidFill>
                  <a:schemeClr val="tx2"/>
                </a:solidFill>
              </a:rPr>
              <a:t> </a:t>
            </a:r>
            <a:r>
              <a:rPr lang="pt-PT" sz="2400" dirty="0" smtClean="0">
                <a:solidFill>
                  <a:schemeClr val="tx2"/>
                </a:solidFill>
              </a:rPr>
              <a:t>                            de alegria.</a:t>
            </a:r>
          </a:p>
          <a:p>
            <a:pPr marL="261938" indent="361950"/>
            <a:endParaRPr lang="pt-PT" sz="900" dirty="0" smtClean="0">
              <a:solidFill>
                <a:schemeClr val="tx2"/>
              </a:solidFill>
            </a:endParaRPr>
          </a:p>
          <a:p>
            <a:pPr marL="261938" indent="361950"/>
            <a:r>
              <a:rPr lang="pt-PT" sz="2400" dirty="0" smtClean="0">
                <a:solidFill>
                  <a:schemeClr val="tx2"/>
                </a:solidFill>
              </a:rPr>
              <a:t>(</a:t>
            </a:r>
            <a:r>
              <a:rPr lang="pt-PT" sz="2400" b="1" dirty="0" smtClean="0">
                <a:solidFill>
                  <a:schemeClr val="tx2"/>
                </a:solidFill>
              </a:rPr>
              <a:t>c</a:t>
            </a:r>
            <a:r>
              <a:rPr lang="pt-PT" sz="2400" dirty="0" smtClean="0">
                <a:solidFill>
                  <a:schemeClr val="tx2"/>
                </a:solidFill>
              </a:rPr>
              <a:t>. predispor / pretérito imperfeito do conjuntivo)</a:t>
            </a:r>
          </a:p>
          <a:p>
            <a:pPr marL="261938" indent="361950"/>
            <a:r>
              <a:rPr lang="pt-PT" sz="2400" dirty="0" smtClean="0">
                <a:solidFill>
                  <a:schemeClr val="tx2"/>
                </a:solidFill>
              </a:rPr>
              <a:t>(d. resplandecer / condicional)</a:t>
            </a:r>
          </a:p>
        </p:txBody>
      </p:sp>
      <p:sp>
        <p:nvSpPr>
          <p:cNvPr id="5" name="Elipse 4"/>
          <p:cNvSpPr/>
          <p:nvPr/>
        </p:nvSpPr>
        <p:spPr>
          <a:xfrm>
            <a:off x="2999656" y="916267"/>
            <a:ext cx="720000" cy="288000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pt-PT" sz="2400" dirty="0" smtClean="0">
                <a:solidFill>
                  <a:schemeClr val="tx2"/>
                </a:solidFill>
              </a:rPr>
              <a:t>c.</a:t>
            </a:r>
            <a:endParaRPr lang="pt-PT" sz="1200" b="1" dirty="0">
              <a:solidFill>
                <a:schemeClr val="tx2"/>
              </a:solidFill>
            </a:endParaRPr>
          </a:p>
        </p:txBody>
      </p:sp>
      <p:sp>
        <p:nvSpPr>
          <p:cNvPr id="15" name="CaixaDeTexto 14"/>
          <p:cNvSpPr txBox="1"/>
          <p:nvPr/>
        </p:nvSpPr>
        <p:spPr>
          <a:xfrm>
            <a:off x="2540364" y="774182"/>
            <a:ext cx="1944000" cy="50400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 anchor="ctr">
            <a:spAutoFit/>
          </a:bodyPr>
          <a:lstStyle/>
          <a:p>
            <a:pPr algn="just"/>
            <a:r>
              <a:rPr lang="pt-PT" sz="2400" b="1" dirty="0" smtClean="0">
                <a:solidFill>
                  <a:schemeClr val="tx2"/>
                </a:solidFill>
                <a:latin typeface="Arial Narrow" panose="020B0606020202030204" pitchFamily="34" charset="0"/>
              </a:rPr>
              <a:t>predispusesse</a:t>
            </a:r>
            <a:endParaRPr lang="pt-PT" sz="2400" b="1" dirty="0">
              <a:solidFill>
                <a:schemeClr val="tx2"/>
              </a:solidFill>
              <a:latin typeface="Arial Narrow" panose="020B0606020202030204" pitchFamily="34" charset="0"/>
            </a:endParaRPr>
          </a:p>
        </p:txBody>
      </p:sp>
      <p:sp>
        <p:nvSpPr>
          <p:cNvPr id="14" name="Retângulo com Único Canto Aparado e Arredondado 13"/>
          <p:cNvSpPr/>
          <p:nvPr/>
        </p:nvSpPr>
        <p:spPr>
          <a:xfrm>
            <a:off x="428709" y="2838342"/>
            <a:ext cx="10801200" cy="1275572"/>
          </a:xfrm>
          <a:prstGeom prst="snipRoundRect">
            <a:avLst>
              <a:gd name="adj1" fmla="val 8082"/>
              <a:gd name="adj2" fmla="val 0"/>
            </a:avLst>
          </a:prstGeom>
          <a:solidFill>
            <a:schemeClr val="lt1">
              <a:alpha val="5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604838" indent="-342900">
              <a:lnSpc>
                <a:spcPct val="150000"/>
              </a:lnSpc>
              <a:buClr>
                <a:schemeClr val="accent4">
                  <a:lumMod val="50000"/>
                </a:schemeClr>
              </a:buClr>
              <a:buFont typeface="Wingdings" panose="05000000000000000000" pitchFamily="2" charset="2"/>
              <a:buChar char="q"/>
            </a:pPr>
            <a:r>
              <a:rPr lang="pt-PT" sz="2400" dirty="0" smtClean="0">
                <a:solidFill>
                  <a:schemeClr val="tx2"/>
                </a:solidFill>
              </a:rPr>
              <a:t>Quantas mais vezes o carteiro             entregar cartas a Leonor, melhor!.</a:t>
            </a:r>
          </a:p>
          <a:p>
            <a:pPr marL="261938" indent="361950"/>
            <a:endParaRPr lang="pt-PT" sz="900" dirty="0" smtClean="0">
              <a:solidFill>
                <a:schemeClr val="tx2"/>
              </a:solidFill>
            </a:endParaRPr>
          </a:p>
          <a:p>
            <a:pPr marL="261938" indent="361950"/>
            <a:r>
              <a:rPr lang="pt-PT" sz="2400" dirty="0" smtClean="0">
                <a:solidFill>
                  <a:schemeClr val="tx2"/>
                </a:solidFill>
              </a:rPr>
              <a:t>(</a:t>
            </a:r>
            <a:r>
              <a:rPr lang="pt-PT" sz="2400" b="1" dirty="0" smtClean="0">
                <a:solidFill>
                  <a:schemeClr val="tx2"/>
                </a:solidFill>
              </a:rPr>
              <a:t>b</a:t>
            </a:r>
            <a:r>
              <a:rPr lang="pt-PT" sz="2400" dirty="0" smtClean="0">
                <a:solidFill>
                  <a:schemeClr val="tx2"/>
                </a:solidFill>
              </a:rPr>
              <a:t>. vir / futuro simples do conjuntivo)</a:t>
            </a:r>
          </a:p>
        </p:txBody>
      </p:sp>
      <p:sp>
        <p:nvSpPr>
          <p:cNvPr id="16" name="Elipse 15"/>
          <p:cNvSpPr/>
          <p:nvPr/>
        </p:nvSpPr>
        <p:spPr>
          <a:xfrm>
            <a:off x="5535252" y="3156406"/>
            <a:ext cx="720000" cy="290368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pt-PT" sz="2400" b="1" dirty="0" smtClean="0">
                <a:solidFill>
                  <a:schemeClr val="tx2"/>
                </a:solidFill>
              </a:rPr>
              <a:t>e</a:t>
            </a:r>
            <a:r>
              <a:rPr lang="pt-PT" sz="2400" dirty="0" smtClean="0">
                <a:solidFill>
                  <a:schemeClr val="tx2"/>
                </a:solidFill>
              </a:rPr>
              <a:t>.</a:t>
            </a:r>
            <a:endParaRPr lang="pt-PT" sz="1200" b="1" dirty="0">
              <a:solidFill>
                <a:schemeClr val="tx2"/>
              </a:solidFill>
            </a:endParaRPr>
          </a:p>
        </p:txBody>
      </p:sp>
      <p:sp>
        <p:nvSpPr>
          <p:cNvPr id="17" name="CaixaDeTexto 16"/>
          <p:cNvSpPr txBox="1"/>
          <p:nvPr/>
        </p:nvSpPr>
        <p:spPr>
          <a:xfrm>
            <a:off x="5361309" y="3022170"/>
            <a:ext cx="936000" cy="461665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pt-PT" sz="2400" b="1" dirty="0" smtClean="0">
                <a:solidFill>
                  <a:schemeClr val="tx2"/>
                </a:solidFill>
                <a:latin typeface="Arial Narrow" panose="020B0606020202030204" pitchFamily="34" charset="0"/>
              </a:rPr>
              <a:t>vier</a:t>
            </a:r>
            <a:endParaRPr lang="pt-PT" sz="2400" b="1" dirty="0">
              <a:solidFill>
                <a:schemeClr val="tx2"/>
              </a:solidFill>
              <a:latin typeface="Arial Narrow" panose="020B0606020202030204" pitchFamily="34" charset="0"/>
            </a:endParaRPr>
          </a:p>
        </p:txBody>
      </p:sp>
      <p:sp>
        <p:nvSpPr>
          <p:cNvPr id="11" name="Elipse 10"/>
          <p:cNvSpPr/>
          <p:nvPr/>
        </p:nvSpPr>
        <p:spPr>
          <a:xfrm>
            <a:off x="1839527" y="1481121"/>
            <a:ext cx="720000" cy="288000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pt-PT" sz="2400" dirty="0" smtClean="0">
                <a:solidFill>
                  <a:schemeClr val="tx2"/>
                </a:solidFill>
              </a:rPr>
              <a:t>d.</a:t>
            </a:r>
            <a:endParaRPr lang="pt-PT" sz="1200" b="1" dirty="0">
              <a:solidFill>
                <a:schemeClr val="tx2"/>
              </a:solidFill>
            </a:endParaRPr>
          </a:p>
        </p:txBody>
      </p:sp>
      <p:sp>
        <p:nvSpPr>
          <p:cNvPr id="12" name="CaixaDeTexto 11"/>
          <p:cNvSpPr txBox="1"/>
          <p:nvPr/>
        </p:nvSpPr>
        <p:spPr>
          <a:xfrm>
            <a:off x="1209527" y="1311933"/>
            <a:ext cx="1980000" cy="50400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 anchor="ctr">
            <a:spAutoFit/>
          </a:bodyPr>
          <a:lstStyle/>
          <a:p>
            <a:pPr algn="just"/>
            <a:r>
              <a:rPr lang="pt-PT" sz="2400" b="1" dirty="0" smtClean="0">
                <a:solidFill>
                  <a:schemeClr val="tx2"/>
                </a:solidFill>
                <a:latin typeface="Arial Narrow" panose="020B0606020202030204" pitchFamily="34" charset="0"/>
              </a:rPr>
              <a:t>resplandeceria</a:t>
            </a:r>
            <a:endParaRPr lang="pt-PT" sz="2400" b="1" dirty="0">
              <a:solidFill>
                <a:schemeClr val="tx2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8278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7" grpId="0" animBg="1"/>
      <p:bldP spid="12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ângulo 7"/>
          <p:cNvSpPr/>
          <p:nvPr/>
        </p:nvSpPr>
        <p:spPr>
          <a:xfrm>
            <a:off x="170639" y="70895"/>
            <a:ext cx="421461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PT" sz="2400" b="1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FrutigerLTStd-Cn"/>
              </a:rPr>
              <a:t>Conhecimento explícito da língua</a:t>
            </a:r>
            <a:endParaRPr lang="pt-PT" sz="2400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9" name="Título 1"/>
          <p:cNvSpPr txBox="1">
            <a:spLocks/>
          </p:cNvSpPr>
          <p:nvPr/>
        </p:nvSpPr>
        <p:spPr>
          <a:xfrm>
            <a:off x="407368" y="6349263"/>
            <a:ext cx="11521280" cy="476672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00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pt-BR" sz="2700" dirty="0" smtClean="0">
                <a:latin typeface="Times New Roman"/>
              </a:rPr>
              <a:t>“Uma carta para Leonor”, de A. Vieira</a:t>
            </a:r>
            <a:r>
              <a:rPr lang="pt-BR" sz="3200" dirty="0" smtClean="0">
                <a:latin typeface="Times New Roman"/>
              </a:rPr>
              <a:t>                                                  </a:t>
            </a:r>
            <a:r>
              <a:rPr lang="pt-BR" sz="2000" dirty="0" smtClean="0">
                <a:solidFill>
                  <a:schemeClr val="tx2"/>
                </a:solidFill>
                <a:latin typeface="Times New Roman"/>
              </a:rPr>
              <a:t>Manual pp- 76-79</a:t>
            </a:r>
            <a:endParaRPr lang="pt-BR" sz="2000" dirty="0">
              <a:solidFill>
                <a:schemeClr val="tx2"/>
              </a:solidFill>
              <a:latin typeface="Times New Roman"/>
            </a:endParaRPr>
          </a:p>
        </p:txBody>
      </p:sp>
      <p:sp>
        <p:nvSpPr>
          <p:cNvPr id="10" name="Retângulo 9"/>
          <p:cNvSpPr/>
          <p:nvPr/>
        </p:nvSpPr>
        <p:spPr>
          <a:xfrm>
            <a:off x="9071594" y="70895"/>
            <a:ext cx="312040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PT" sz="2400" b="1" dirty="0" smtClean="0">
                <a:solidFill>
                  <a:schemeClr val="accent4">
                    <a:lumMod val="75000"/>
                  </a:schemeClr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FrutigerLTStd-Cn"/>
              </a:rPr>
              <a:t>Sugestão de respostas</a:t>
            </a:r>
            <a:endParaRPr lang="pt-PT" sz="2400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4" name="Retângulo com Único Canto Aparado e Arredondado 3"/>
          <p:cNvSpPr/>
          <p:nvPr/>
        </p:nvSpPr>
        <p:spPr>
          <a:xfrm>
            <a:off x="194883" y="1421517"/>
            <a:ext cx="10441160" cy="861583"/>
          </a:xfrm>
          <a:prstGeom prst="snipRoundRect">
            <a:avLst>
              <a:gd name="adj1" fmla="val 8082"/>
              <a:gd name="adj2" fmla="val 0"/>
            </a:avLst>
          </a:prstGeom>
          <a:solidFill>
            <a:schemeClr val="lt1">
              <a:alpha val="5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261938">
              <a:lnSpc>
                <a:spcPct val="150000"/>
              </a:lnSpc>
              <a:buClr>
                <a:schemeClr val="accent4">
                  <a:lumMod val="50000"/>
                </a:schemeClr>
              </a:buClr>
            </a:pPr>
            <a:r>
              <a:rPr lang="pt-PT" sz="2400" b="1" dirty="0" smtClean="0">
                <a:solidFill>
                  <a:schemeClr val="tx2"/>
                </a:solidFill>
              </a:rPr>
              <a:t>a) </a:t>
            </a:r>
            <a:r>
              <a:rPr lang="pt-PT" sz="2400" dirty="0" smtClean="0">
                <a:solidFill>
                  <a:schemeClr val="tx2"/>
                </a:solidFill>
              </a:rPr>
              <a:t>Por mais cartas que recebesse, a avó teria guardado </a:t>
            </a:r>
            <a:r>
              <a:rPr lang="pt-PT" sz="2400" b="1" u="sng" dirty="0" smtClean="0">
                <a:solidFill>
                  <a:schemeClr val="tx2"/>
                </a:solidFill>
              </a:rPr>
              <a:t>as cartas</a:t>
            </a:r>
            <a:r>
              <a:rPr lang="pt-PT" sz="2400" dirty="0" smtClean="0">
                <a:solidFill>
                  <a:schemeClr val="tx2"/>
                </a:solidFill>
              </a:rPr>
              <a:t> todas.</a:t>
            </a:r>
          </a:p>
        </p:txBody>
      </p:sp>
      <p:sp>
        <p:nvSpPr>
          <p:cNvPr id="15" name="CaixaDeTexto 14"/>
          <p:cNvSpPr txBox="1"/>
          <p:nvPr/>
        </p:nvSpPr>
        <p:spPr>
          <a:xfrm>
            <a:off x="1918829" y="2161702"/>
            <a:ext cx="8712968" cy="52322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 anchor="ctr">
            <a:spAutoFit/>
          </a:bodyPr>
          <a:lstStyle/>
          <a:p>
            <a:pPr algn="just"/>
            <a:r>
              <a:rPr lang="pt-PT" sz="2800" dirty="0" smtClean="0">
                <a:solidFill>
                  <a:schemeClr val="tx2"/>
                </a:solidFill>
                <a:latin typeface="Arial Narrow" panose="020B0606020202030204" pitchFamily="34" charset="0"/>
              </a:rPr>
              <a:t>Por mais cartas que recebesse, a avó </a:t>
            </a:r>
            <a:r>
              <a:rPr lang="pt-PT" sz="2800" b="1" dirty="0" smtClean="0">
                <a:solidFill>
                  <a:schemeClr val="tx2"/>
                </a:solidFill>
                <a:latin typeface="Arial Narrow" panose="020B0606020202030204" pitchFamily="34" charset="0"/>
              </a:rPr>
              <a:t>tê-</a:t>
            </a:r>
            <a:r>
              <a:rPr lang="pt-PT" sz="2800" b="1" u="sng" dirty="0" smtClean="0">
                <a:solidFill>
                  <a:schemeClr val="tx2"/>
                </a:solidFill>
                <a:latin typeface="Arial Narrow" panose="020B0606020202030204" pitchFamily="34" charset="0"/>
              </a:rPr>
              <a:t>las</a:t>
            </a:r>
            <a:r>
              <a:rPr lang="pt-PT" sz="2800" b="1" dirty="0" smtClean="0">
                <a:solidFill>
                  <a:schemeClr val="tx2"/>
                </a:solidFill>
                <a:latin typeface="Arial Narrow" panose="020B0606020202030204" pitchFamily="34" charset="0"/>
              </a:rPr>
              <a:t>-ia </a:t>
            </a:r>
            <a:r>
              <a:rPr lang="pt-PT" sz="2800" dirty="0" smtClean="0">
                <a:solidFill>
                  <a:schemeClr val="tx2"/>
                </a:solidFill>
                <a:latin typeface="Arial Narrow" panose="020B0606020202030204" pitchFamily="34" charset="0"/>
              </a:rPr>
              <a:t>guardado todas.</a:t>
            </a:r>
            <a:endParaRPr lang="pt-PT" sz="2800" dirty="0">
              <a:solidFill>
                <a:schemeClr val="tx2"/>
              </a:solidFill>
              <a:latin typeface="Arial Narrow" panose="020B0606020202030204" pitchFamily="34" charset="0"/>
            </a:endParaRPr>
          </a:p>
        </p:txBody>
      </p:sp>
      <p:sp>
        <p:nvSpPr>
          <p:cNvPr id="14" name="Retângulo com Único Canto Aparado e Arredondado 13"/>
          <p:cNvSpPr/>
          <p:nvPr/>
        </p:nvSpPr>
        <p:spPr>
          <a:xfrm>
            <a:off x="140481" y="2929861"/>
            <a:ext cx="10447511" cy="1185409"/>
          </a:xfrm>
          <a:prstGeom prst="snipRoundRect">
            <a:avLst>
              <a:gd name="adj1" fmla="val 8082"/>
              <a:gd name="adj2" fmla="val 0"/>
            </a:avLst>
          </a:prstGeom>
          <a:solidFill>
            <a:schemeClr val="lt1">
              <a:alpha val="5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261938">
              <a:lnSpc>
                <a:spcPct val="150000"/>
              </a:lnSpc>
              <a:buClr>
                <a:schemeClr val="accent4">
                  <a:lumMod val="50000"/>
                </a:schemeClr>
              </a:buClr>
            </a:pPr>
            <a:r>
              <a:rPr lang="pt-PT" sz="2400" b="1" dirty="0" smtClean="0">
                <a:solidFill>
                  <a:schemeClr val="tx2"/>
                </a:solidFill>
              </a:rPr>
              <a:t>b) </a:t>
            </a:r>
            <a:r>
              <a:rPr lang="pt-PT" sz="2400" dirty="0" smtClean="0">
                <a:solidFill>
                  <a:schemeClr val="tx2"/>
                </a:solidFill>
              </a:rPr>
              <a:t>A avó já escreveu duas cartas à neta, mas ainda não enviou </a:t>
            </a:r>
          </a:p>
          <a:p>
            <a:pPr marL="261938" indent="363538">
              <a:lnSpc>
                <a:spcPct val="150000"/>
              </a:lnSpc>
              <a:buClr>
                <a:schemeClr val="accent4">
                  <a:lumMod val="50000"/>
                </a:schemeClr>
              </a:buClr>
            </a:pPr>
            <a:r>
              <a:rPr lang="pt-PT" sz="2400" b="1" u="sng" dirty="0" smtClean="0">
                <a:solidFill>
                  <a:schemeClr val="tx2"/>
                </a:solidFill>
              </a:rPr>
              <a:t>as cartas</a:t>
            </a:r>
            <a:r>
              <a:rPr lang="pt-PT" sz="2400" b="1" dirty="0" smtClean="0">
                <a:solidFill>
                  <a:schemeClr val="tx2"/>
                </a:solidFill>
              </a:rPr>
              <a:t> </a:t>
            </a:r>
            <a:r>
              <a:rPr lang="pt-PT" sz="2400" b="1" u="sng" dirty="0" smtClean="0">
                <a:solidFill>
                  <a:schemeClr val="tx2"/>
                </a:solidFill>
              </a:rPr>
              <a:t>à neta</a:t>
            </a:r>
            <a:r>
              <a:rPr lang="pt-PT" sz="2400" dirty="0" smtClean="0">
                <a:solidFill>
                  <a:schemeClr val="tx2"/>
                </a:solidFill>
              </a:rPr>
              <a:t>. </a:t>
            </a:r>
          </a:p>
        </p:txBody>
      </p:sp>
      <p:sp>
        <p:nvSpPr>
          <p:cNvPr id="18" name="CaixaDeTexto 17"/>
          <p:cNvSpPr txBox="1"/>
          <p:nvPr/>
        </p:nvSpPr>
        <p:spPr>
          <a:xfrm>
            <a:off x="182543" y="591545"/>
            <a:ext cx="1168289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63538" indent="-363538"/>
            <a:r>
              <a:rPr lang="pt-PT" sz="2200" b="1" dirty="0" smtClean="0">
                <a:solidFill>
                  <a:schemeClr val="tx2"/>
                </a:solidFill>
              </a:rPr>
              <a:t>2. Reescreve as frases seguintes, substituindo as expressões sublinhadas pelos pronomes pessoais adequados.</a:t>
            </a:r>
            <a:endParaRPr lang="pt-PT" sz="2400" b="1" dirty="0">
              <a:solidFill>
                <a:schemeClr val="tx2"/>
              </a:solidFill>
            </a:endParaRPr>
          </a:p>
        </p:txBody>
      </p:sp>
      <p:sp>
        <p:nvSpPr>
          <p:cNvPr id="12" name="CaixaDeTexto 11"/>
          <p:cNvSpPr txBox="1"/>
          <p:nvPr/>
        </p:nvSpPr>
        <p:spPr>
          <a:xfrm>
            <a:off x="3863752" y="4001040"/>
            <a:ext cx="5472607" cy="954107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 anchor="ctr">
            <a:spAutoFit/>
          </a:bodyPr>
          <a:lstStyle/>
          <a:p>
            <a:pPr algn="just"/>
            <a:r>
              <a:rPr lang="pt-PT" sz="2800" dirty="0" smtClean="0">
                <a:solidFill>
                  <a:schemeClr val="tx2"/>
                </a:solidFill>
                <a:latin typeface="Arial Narrow" panose="020B0606020202030204" pitchFamily="34" charset="0"/>
              </a:rPr>
              <a:t>A avó já escreveu duas cartas à neta, mas ainda não </a:t>
            </a:r>
            <a:r>
              <a:rPr lang="pt-PT" sz="2800" b="1" u="sng" dirty="0" smtClean="0">
                <a:solidFill>
                  <a:schemeClr val="tx2"/>
                </a:solidFill>
                <a:latin typeface="Arial Narrow" panose="020B0606020202030204" pitchFamily="34" charset="0"/>
              </a:rPr>
              <a:t>lhas</a:t>
            </a:r>
            <a:r>
              <a:rPr lang="pt-PT" sz="2800" dirty="0" smtClean="0">
                <a:solidFill>
                  <a:schemeClr val="tx2"/>
                </a:solidFill>
                <a:latin typeface="Arial Narrow" panose="020B0606020202030204" pitchFamily="34" charset="0"/>
              </a:rPr>
              <a:t> enviou.</a:t>
            </a:r>
            <a:endParaRPr lang="pt-PT" sz="2800" dirty="0">
              <a:solidFill>
                <a:schemeClr val="tx2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72666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2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ângulo 7"/>
          <p:cNvSpPr/>
          <p:nvPr/>
        </p:nvSpPr>
        <p:spPr>
          <a:xfrm>
            <a:off x="170639" y="70895"/>
            <a:ext cx="421461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PT" sz="2400" b="1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FrutigerLTStd-Cn"/>
              </a:rPr>
              <a:t>Conhecimento explícito da língua</a:t>
            </a:r>
            <a:endParaRPr lang="pt-PT" sz="2400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9" name="Título 1"/>
          <p:cNvSpPr txBox="1">
            <a:spLocks/>
          </p:cNvSpPr>
          <p:nvPr/>
        </p:nvSpPr>
        <p:spPr>
          <a:xfrm>
            <a:off x="407368" y="6349263"/>
            <a:ext cx="11521280" cy="476672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00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pt-BR" sz="2700" dirty="0" smtClean="0">
                <a:latin typeface="Times New Roman"/>
              </a:rPr>
              <a:t>“Uma carta para Leonor”, de A. Vieira</a:t>
            </a:r>
            <a:r>
              <a:rPr lang="pt-BR" sz="3200" dirty="0" smtClean="0">
                <a:latin typeface="Times New Roman"/>
              </a:rPr>
              <a:t>                                                  </a:t>
            </a:r>
            <a:r>
              <a:rPr lang="pt-BR" sz="2000" dirty="0" smtClean="0">
                <a:solidFill>
                  <a:schemeClr val="tx2"/>
                </a:solidFill>
                <a:latin typeface="Times New Roman"/>
              </a:rPr>
              <a:t>Manual pp- 76-79</a:t>
            </a:r>
            <a:endParaRPr lang="pt-BR" sz="2000" dirty="0">
              <a:solidFill>
                <a:schemeClr val="tx2"/>
              </a:solidFill>
              <a:latin typeface="Times New Roman"/>
            </a:endParaRPr>
          </a:p>
        </p:txBody>
      </p:sp>
      <p:sp>
        <p:nvSpPr>
          <p:cNvPr id="10" name="Retângulo 9"/>
          <p:cNvSpPr/>
          <p:nvPr/>
        </p:nvSpPr>
        <p:spPr>
          <a:xfrm>
            <a:off x="9071594" y="70895"/>
            <a:ext cx="312040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PT" sz="2400" b="1" dirty="0" smtClean="0">
                <a:solidFill>
                  <a:schemeClr val="accent4">
                    <a:lumMod val="75000"/>
                  </a:schemeClr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FrutigerLTStd-Cn"/>
              </a:rPr>
              <a:t>Sugestão de respostas</a:t>
            </a:r>
            <a:endParaRPr lang="pt-PT" sz="2400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4" name="Retângulo com Único Canto Aparado e Arredondado 3"/>
          <p:cNvSpPr/>
          <p:nvPr/>
        </p:nvSpPr>
        <p:spPr>
          <a:xfrm>
            <a:off x="187044" y="692696"/>
            <a:ext cx="10308558" cy="1512168"/>
          </a:xfrm>
          <a:prstGeom prst="snipRoundRect">
            <a:avLst>
              <a:gd name="adj1" fmla="val 8082"/>
              <a:gd name="adj2" fmla="val 0"/>
            </a:avLst>
          </a:prstGeom>
          <a:solidFill>
            <a:schemeClr val="lt1">
              <a:alpha val="5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625475" indent="-363538">
              <a:lnSpc>
                <a:spcPct val="150000"/>
              </a:lnSpc>
              <a:buClr>
                <a:schemeClr val="accent4">
                  <a:lumMod val="50000"/>
                </a:schemeClr>
              </a:buClr>
            </a:pPr>
            <a:r>
              <a:rPr lang="pt-PT" sz="2400" b="1" dirty="0" smtClean="0">
                <a:solidFill>
                  <a:schemeClr val="tx2"/>
                </a:solidFill>
              </a:rPr>
              <a:t>c) </a:t>
            </a:r>
            <a:r>
              <a:rPr lang="pt-PT" sz="2400" dirty="0" smtClean="0">
                <a:solidFill>
                  <a:schemeClr val="tx2"/>
                </a:solidFill>
              </a:rPr>
              <a:t>A avó ficou com vontade de contactar o carteiro e de agradecer  </a:t>
            </a:r>
            <a:r>
              <a:rPr lang="pt-PT" sz="2400" b="1" u="sng" dirty="0" smtClean="0">
                <a:solidFill>
                  <a:schemeClr val="tx2"/>
                </a:solidFill>
              </a:rPr>
              <a:t>ao</a:t>
            </a:r>
            <a:r>
              <a:rPr lang="pt-PT" sz="2400" dirty="0" smtClean="0">
                <a:solidFill>
                  <a:schemeClr val="tx2"/>
                </a:solidFill>
              </a:rPr>
              <a:t> </a:t>
            </a:r>
            <a:r>
              <a:rPr lang="pt-PT" sz="2400" b="1" u="sng" dirty="0" smtClean="0">
                <a:solidFill>
                  <a:schemeClr val="tx2"/>
                </a:solidFill>
              </a:rPr>
              <a:t>carteiro</a:t>
            </a:r>
            <a:r>
              <a:rPr lang="pt-PT" sz="2400" dirty="0" smtClean="0">
                <a:solidFill>
                  <a:schemeClr val="tx2"/>
                </a:solidFill>
              </a:rPr>
              <a:t> a ajuda que </a:t>
            </a:r>
            <a:r>
              <a:rPr lang="pt-PT" sz="2400" b="1" u="sng" dirty="0" smtClean="0">
                <a:solidFill>
                  <a:schemeClr val="tx2"/>
                </a:solidFill>
              </a:rPr>
              <a:t>o carteiro</a:t>
            </a:r>
            <a:r>
              <a:rPr lang="pt-PT" sz="2400" dirty="0" smtClean="0">
                <a:solidFill>
                  <a:schemeClr val="tx2"/>
                </a:solidFill>
              </a:rPr>
              <a:t> deu </a:t>
            </a:r>
            <a:r>
              <a:rPr lang="pt-PT" sz="2400" b="1" u="sng" dirty="0" smtClean="0">
                <a:solidFill>
                  <a:schemeClr val="tx2"/>
                </a:solidFill>
              </a:rPr>
              <a:t>à avó</a:t>
            </a:r>
            <a:r>
              <a:rPr lang="pt-PT" sz="2400" dirty="0" smtClean="0">
                <a:solidFill>
                  <a:schemeClr val="tx2"/>
                </a:solidFill>
              </a:rPr>
              <a:t> relativamente à neta.</a:t>
            </a:r>
          </a:p>
        </p:txBody>
      </p:sp>
      <p:sp>
        <p:nvSpPr>
          <p:cNvPr id="15" name="CaixaDeTexto 14"/>
          <p:cNvSpPr txBox="1"/>
          <p:nvPr/>
        </p:nvSpPr>
        <p:spPr>
          <a:xfrm>
            <a:off x="984839" y="2393153"/>
            <a:ext cx="8712968" cy="954107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 anchor="ctr">
            <a:spAutoFit/>
          </a:bodyPr>
          <a:lstStyle/>
          <a:p>
            <a:pPr algn="just"/>
            <a:r>
              <a:rPr lang="pt-PT" sz="2800" dirty="0" smtClean="0">
                <a:solidFill>
                  <a:schemeClr val="tx2"/>
                </a:solidFill>
                <a:latin typeface="Arial Narrow" panose="020B0606020202030204" pitchFamily="34" charset="0"/>
              </a:rPr>
              <a:t>A avó ficou com vontade de contactar o carteiro e de </a:t>
            </a:r>
            <a:r>
              <a:rPr lang="pt-PT" sz="2800" b="1" u="sng" dirty="0" smtClean="0">
                <a:solidFill>
                  <a:schemeClr val="tx2"/>
                </a:solidFill>
                <a:latin typeface="Arial Narrow" panose="020B0606020202030204" pitchFamily="34" charset="0"/>
              </a:rPr>
              <a:t>lhe</a:t>
            </a:r>
            <a:r>
              <a:rPr lang="pt-PT" sz="2800" dirty="0" smtClean="0">
                <a:solidFill>
                  <a:schemeClr val="tx2"/>
                </a:solidFill>
                <a:latin typeface="Arial Narrow" panose="020B0606020202030204" pitchFamily="34" charset="0"/>
              </a:rPr>
              <a:t> agradecer a ajuda que </a:t>
            </a:r>
            <a:r>
              <a:rPr lang="pt-PT" sz="2800" b="1" u="sng" dirty="0" smtClean="0">
                <a:solidFill>
                  <a:schemeClr val="tx2"/>
                </a:solidFill>
                <a:latin typeface="Arial Narrow" panose="020B0606020202030204" pitchFamily="34" charset="0"/>
              </a:rPr>
              <a:t>ele</a:t>
            </a:r>
            <a:r>
              <a:rPr lang="pt-PT" sz="2800" dirty="0" smtClean="0">
                <a:solidFill>
                  <a:schemeClr val="tx2"/>
                </a:solidFill>
                <a:latin typeface="Arial Narrow" panose="020B0606020202030204" pitchFamily="34" charset="0"/>
              </a:rPr>
              <a:t> </a:t>
            </a:r>
            <a:r>
              <a:rPr lang="pt-PT" sz="2800" b="1" u="sng" dirty="0" smtClean="0">
                <a:solidFill>
                  <a:schemeClr val="tx2"/>
                </a:solidFill>
                <a:latin typeface="Arial Narrow" panose="020B0606020202030204" pitchFamily="34" charset="0"/>
              </a:rPr>
              <a:t>lhe</a:t>
            </a:r>
            <a:r>
              <a:rPr lang="pt-PT" sz="2800" dirty="0" smtClean="0">
                <a:solidFill>
                  <a:schemeClr val="tx2"/>
                </a:solidFill>
                <a:latin typeface="Arial Narrow" panose="020B0606020202030204" pitchFamily="34" charset="0"/>
              </a:rPr>
              <a:t> deu relativamente à neta.</a:t>
            </a:r>
            <a:endParaRPr lang="pt-PT" sz="2800" dirty="0">
              <a:solidFill>
                <a:schemeClr val="tx2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12766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tângulo 5"/>
          <p:cNvSpPr/>
          <p:nvPr/>
        </p:nvSpPr>
        <p:spPr>
          <a:xfrm>
            <a:off x="695400" y="620688"/>
            <a:ext cx="10153128" cy="38164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pt-PT" sz="2200" dirty="0">
                <a:solidFill>
                  <a:schemeClr val="tx2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FrutigerLTStd-LightCn"/>
              </a:rPr>
              <a:t>Não gostam de pezinhos de coentrada? Bom, também não interessa pois este livro nada tem a ver com culinária. É verdade que fala de tostas mistas, </a:t>
            </a:r>
            <a:r>
              <a:rPr lang="pt-PT" sz="2200" i="1" dirty="0">
                <a:solidFill>
                  <a:schemeClr val="tx2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FrutigerLTStd-LightItalic"/>
              </a:rPr>
              <a:t>ketchup</a:t>
            </a:r>
            <a:r>
              <a:rPr lang="pt-PT" sz="2200" dirty="0">
                <a:solidFill>
                  <a:schemeClr val="tx2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FrutigerLTStd-LightCn"/>
              </a:rPr>
              <a:t>, hambúrgueres e queijo, muito queijo…, mas também podemos aqui encontrar o Elton John, a Verónica </a:t>
            </a:r>
            <a:r>
              <a:rPr lang="pt-PT" sz="2200" dirty="0" err="1">
                <a:solidFill>
                  <a:schemeClr val="tx2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FrutigerLTStd-LightCn"/>
              </a:rPr>
              <a:t>Lake</a:t>
            </a:r>
            <a:r>
              <a:rPr lang="pt-PT" sz="2200" dirty="0">
                <a:solidFill>
                  <a:schemeClr val="tx2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FrutigerLTStd-LightCn"/>
              </a:rPr>
              <a:t> e o Leonardo </a:t>
            </a:r>
            <a:r>
              <a:rPr lang="pt-PT" sz="2200" dirty="0" err="1">
                <a:solidFill>
                  <a:schemeClr val="tx2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FrutigerLTStd-LightCn"/>
              </a:rPr>
              <a:t>di</a:t>
            </a:r>
            <a:r>
              <a:rPr lang="pt-PT" sz="2200" dirty="0">
                <a:solidFill>
                  <a:schemeClr val="tx2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FrutigerLTStd-LightCn"/>
              </a:rPr>
              <a:t> Caprio. Cruzamo-nos com taxistas e floristas, juízes e réus, carteiros e jornalistas. Percorremos as mais bonitas cidades europeias. Encontramos referências a teatro, cinema e música. Tropeçamos em escolas e entramos no universo mágico das crianças. Experimentamos namoriscos, paixões e também algumas raivas. E até somos surpreendidos com o ingrato papel da colher de inox!</a:t>
            </a:r>
            <a:endParaRPr lang="pt-PT" sz="2200" b="1" dirty="0">
              <a:solidFill>
                <a:schemeClr val="tx2"/>
              </a:solidFill>
              <a:latin typeface="Arial Narrow" panose="020B0606020202030204" pitchFamily="34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pt-PT" sz="2200" i="1" dirty="0">
                <a:solidFill>
                  <a:schemeClr val="tx2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FrutigerLTStd-LightItalic"/>
              </a:rPr>
              <a:t>Pezinhos de Coentrada </a:t>
            </a:r>
            <a:r>
              <a:rPr lang="pt-PT" sz="2200" dirty="0">
                <a:solidFill>
                  <a:schemeClr val="tx2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FrutigerLTStd-LightCn"/>
              </a:rPr>
              <a:t>são, na prática, pequenas e belas histórias que constituem o quotidiano de qualquer um de nós. Pequenas histórias escritas com o humor, a sensibilidade e a magia a que Alice Vieira nos habituou</a:t>
            </a:r>
            <a:r>
              <a:rPr lang="pt-PT" sz="2200" dirty="0" smtClean="0">
                <a:solidFill>
                  <a:schemeClr val="tx2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FrutigerLTStd-LightCn"/>
              </a:rPr>
              <a:t>.</a:t>
            </a:r>
            <a:endParaRPr lang="pt-PT" sz="2200" b="1" dirty="0">
              <a:solidFill>
                <a:schemeClr val="tx2"/>
              </a:solidFill>
              <a:latin typeface="Arial Narrow" panose="020B0606020202030204" pitchFamily="34" charset="0"/>
              <a:ea typeface="Times New Roman" panose="02020603050405020304" pitchFamily="18" charset="0"/>
            </a:endParaRPr>
          </a:p>
        </p:txBody>
      </p:sp>
      <p:sp>
        <p:nvSpPr>
          <p:cNvPr id="7" name="Retângulo 6"/>
          <p:cNvSpPr/>
          <p:nvPr/>
        </p:nvSpPr>
        <p:spPr>
          <a:xfrm>
            <a:off x="7977278" y="4987409"/>
            <a:ext cx="208262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>
              <a:spcAft>
                <a:spcPts val="0"/>
              </a:spcAft>
            </a:pPr>
            <a:r>
              <a:rPr lang="pt-PT" dirty="0">
                <a:solidFill>
                  <a:schemeClr val="tx2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FrutigerLTStd-LightCn"/>
              </a:rPr>
              <a:t>Da contracapa do livro</a:t>
            </a:r>
            <a:endParaRPr lang="pt-PT" b="1" dirty="0">
              <a:solidFill>
                <a:schemeClr val="tx2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8" name="Retângulo 7"/>
          <p:cNvSpPr/>
          <p:nvPr/>
        </p:nvSpPr>
        <p:spPr>
          <a:xfrm>
            <a:off x="695400" y="181610"/>
            <a:ext cx="785593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PT" sz="2400" b="1" dirty="0">
                <a:latin typeface="Arial Narrow" panose="020B0606020202030204" pitchFamily="34" charset="0"/>
                <a:ea typeface="Times New Roman" panose="02020603050405020304" pitchFamily="18" charset="0"/>
                <a:cs typeface="FrutigerLTStd-Cn"/>
              </a:rPr>
              <a:t>Informação sobre a obra </a:t>
            </a:r>
            <a:r>
              <a:rPr lang="pt-PT" sz="2400" b="1" i="1" dirty="0">
                <a:latin typeface="Arial Narrow" panose="020B0606020202030204" pitchFamily="34" charset="0"/>
                <a:ea typeface="Times New Roman" panose="02020603050405020304" pitchFamily="18" charset="0"/>
                <a:cs typeface="FrutigerLTStd-Cn"/>
              </a:rPr>
              <a:t>Pezinhos de Coentrada</a:t>
            </a:r>
            <a:r>
              <a:rPr lang="pt-PT" sz="2400" b="1" dirty="0">
                <a:latin typeface="Arial Narrow" panose="020B0606020202030204" pitchFamily="34" charset="0"/>
                <a:ea typeface="Times New Roman" panose="02020603050405020304" pitchFamily="18" charset="0"/>
                <a:cs typeface="FrutigerLTStd-Cn"/>
              </a:rPr>
              <a:t>, de Alice Vieira</a:t>
            </a:r>
            <a:endParaRPr lang="pt-PT" sz="2400" dirty="0"/>
          </a:p>
        </p:txBody>
      </p:sp>
      <p:sp>
        <p:nvSpPr>
          <p:cNvPr id="9" name="Título 1"/>
          <p:cNvSpPr txBox="1">
            <a:spLocks/>
          </p:cNvSpPr>
          <p:nvPr/>
        </p:nvSpPr>
        <p:spPr>
          <a:xfrm>
            <a:off x="407368" y="6349263"/>
            <a:ext cx="11521280" cy="476672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00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pt-BR" sz="2700" dirty="0" smtClean="0">
                <a:latin typeface="Times New Roman"/>
              </a:rPr>
              <a:t>“Uma carta para Leonor”, de A. Vieira</a:t>
            </a:r>
            <a:r>
              <a:rPr lang="pt-BR" sz="3200" dirty="0" smtClean="0">
                <a:latin typeface="Times New Roman"/>
              </a:rPr>
              <a:t>                                                  </a:t>
            </a:r>
            <a:r>
              <a:rPr lang="pt-BR" sz="2000" dirty="0" smtClean="0">
                <a:solidFill>
                  <a:schemeClr val="tx2"/>
                </a:solidFill>
                <a:latin typeface="Times New Roman"/>
              </a:rPr>
              <a:t>Manual pp- 76-79</a:t>
            </a:r>
            <a:endParaRPr lang="pt-BR" sz="2000" dirty="0">
              <a:solidFill>
                <a:schemeClr val="tx2"/>
              </a:solid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1400201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ângulo 7"/>
          <p:cNvSpPr/>
          <p:nvPr/>
        </p:nvSpPr>
        <p:spPr>
          <a:xfrm>
            <a:off x="389767" y="188640"/>
            <a:ext cx="284084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PT" sz="2400" b="1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FrutigerLTStd-Cn"/>
              </a:rPr>
              <a:t>Orientações de leitura</a:t>
            </a:r>
            <a:endParaRPr lang="pt-PT" sz="2400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9" name="Título 1"/>
          <p:cNvSpPr txBox="1">
            <a:spLocks/>
          </p:cNvSpPr>
          <p:nvPr/>
        </p:nvSpPr>
        <p:spPr>
          <a:xfrm>
            <a:off x="407368" y="6349263"/>
            <a:ext cx="11521280" cy="476672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00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pt-BR" sz="2700" dirty="0" smtClean="0">
                <a:latin typeface="Times New Roman"/>
              </a:rPr>
              <a:t>“Uma carta para Leonor”, de A. Vieira</a:t>
            </a:r>
            <a:r>
              <a:rPr lang="pt-BR" sz="3200" dirty="0" smtClean="0">
                <a:latin typeface="Times New Roman"/>
              </a:rPr>
              <a:t>                                                  </a:t>
            </a:r>
            <a:r>
              <a:rPr lang="pt-BR" sz="2000" dirty="0" smtClean="0">
                <a:solidFill>
                  <a:schemeClr val="tx2"/>
                </a:solidFill>
                <a:latin typeface="Times New Roman"/>
              </a:rPr>
              <a:t>Manual pp- 76-79</a:t>
            </a:r>
            <a:endParaRPr lang="pt-BR" sz="2000" dirty="0">
              <a:solidFill>
                <a:schemeClr val="tx2"/>
              </a:solidFill>
              <a:latin typeface="Times New Roman"/>
            </a:endParaRPr>
          </a:p>
        </p:txBody>
      </p:sp>
      <p:sp>
        <p:nvSpPr>
          <p:cNvPr id="10" name="Retângulo 9"/>
          <p:cNvSpPr/>
          <p:nvPr/>
        </p:nvSpPr>
        <p:spPr>
          <a:xfrm>
            <a:off x="7977278" y="212552"/>
            <a:ext cx="380735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PT" sz="2400" b="1" dirty="0" smtClean="0">
                <a:solidFill>
                  <a:schemeClr val="accent4">
                    <a:lumMod val="75000"/>
                  </a:schemeClr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FrutigerLTStd-Cn"/>
              </a:rPr>
              <a:t>Sugestão de respostas</a:t>
            </a:r>
            <a:endParaRPr lang="pt-PT" sz="2400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2" name="CaixaDeTexto 1"/>
          <p:cNvSpPr txBox="1"/>
          <p:nvPr/>
        </p:nvSpPr>
        <p:spPr>
          <a:xfrm>
            <a:off x="407368" y="708812"/>
            <a:ext cx="85250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sz="2400" b="1" dirty="0" smtClean="0">
                <a:solidFill>
                  <a:schemeClr val="tx2"/>
                </a:solidFill>
              </a:rPr>
              <a:t>1. Completa as frases, de acordo com o sentido do texto </a:t>
            </a:r>
            <a:endParaRPr lang="pt-PT" sz="2400" b="1" dirty="0">
              <a:solidFill>
                <a:schemeClr val="tx2"/>
              </a:solidFill>
            </a:endParaRPr>
          </a:p>
        </p:txBody>
      </p:sp>
      <p:sp>
        <p:nvSpPr>
          <p:cNvPr id="11" name="CaixaDeTexto 10"/>
          <p:cNvSpPr txBox="1"/>
          <p:nvPr/>
        </p:nvSpPr>
        <p:spPr>
          <a:xfrm>
            <a:off x="839416" y="1205074"/>
            <a:ext cx="87350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sz="2400" b="1" dirty="0" smtClean="0">
                <a:solidFill>
                  <a:schemeClr val="tx2"/>
                </a:solidFill>
                <a:latin typeface="Arial Narrow" panose="020B0606020202030204" pitchFamily="34" charset="0"/>
              </a:rPr>
              <a:t>a. </a:t>
            </a:r>
            <a:r>
              <a:rPr lang="pt-PT" sz="2400" dirty="0" smtClean="0">
                <a:solidFill>
                  <a:schemeClr val="tx2"/>
                </a:solidFill>
                <a:latin typeface="Arial Narrow" panose="020B0606020202030204" pitchFamily="34" charset="0"/>
              </a:rPr>
              <a:t>De cada vez que pedia a morada a alguém, a avó de Leonor suscitava… </a:t>
            </a:r>
            <a:endParaRPr lang="pt-PT" sz="2400" dirty="0">
              <a:solidFill>
                <a:schemeClr val="tx2"/>
              </a:solidFill>
              <a:latin typeface="Arial Narrow" panose="020B0606020202030204" pitchFamily="34" charset="0"/>
            </a:endParaRPr>
          </a:p>
        </p:txBody>
      </p:sp>
      <p:sp>
        <p:nvSpPr>
          <p:cNvPr id="12" name="CaixaDeTexto 11"/>
          <p:cNvSpPr txBox="1"/>
          <p:nvPr/>
        </p:nvSpPr>
        <p:spPr>
          <a:xfrm>
            <a:off x="846042" y="2328574"/>
            <a:ext cx="964907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1938" indent="-261938"/>
            <a:r>
              <a:rPr lang="pt-PT" sz="2400" b="1" dirty="0" smtClean="0">
                <a:solidFill>
                  <a:schemeClr val="tx2"/>
                </a:solidFill>
                <a:latin typeface="Arial Narrow" panose="020B0606020202030204" pitchFamily="34" charset="0"/>
              </a:rPr>
              <a:t>b. </a:t>
            </a:r>
            <a:r>
              <a:rPr lang="pt-PT" sz="2400" dirty="0" smtClean="0">
                <a:solidFill>
                  <a:schemeClr val="tx2"/>
                </a:solidFill>
                <a:latin typeface="Arial Narrow" panose="020B0606020202030204" pitchFamily="34" charset="0"/>
              </a:rPr>
              <a:t>A falta de água canalizada e a necessidade de recorrer ao poço mais próximo são comparáveis a … </a:t>
            </a:r>
            <a:endParaRPr lang="pt-PT" sz="2400" dirty="0">
              <a:solidFill>
                <a:schemeClr val="tx2"/>
              </a:solidFill>
              <a:latin typeface="Arial Narrow" panose="020B0606020202030204" pitchFamily="34" charset="0"/>
            </a:endParaRPr>
          </a:p>
        </p:txBody>
      </p:sp>
      <p:sp>
        <p:nvSpPr>
          <p:cNvPr id="13" name="CaixaDeTexto 12"/>
          <p:cNvSpPr txBox="1"/>
          <p:nvPr/>
        </p:nvSpPr>
        <p:spPr>
          <a:xfrm>
            <a:off x="846042" y="3778307"/>
            <a:ext cx="96490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1938" indent="-261938"/>
            <a:r>
              <a:rPr lang="pt-PT" sz="2400" b="1" dirty="0" smtClean="0">
                <a:solidFill>
                  <a:schemeClr val="tx2"/>
                </a:solidFill>
                <a:latin typeface="Arial Narrow" panose="020B0606020202030204" pitchFamily="34" charset="0"/>
              </a:rPr>
              <a:t>c. </a:t>
            </a:r>
            <a:r>
              <a:rPr lang="pt-PT" sz="2400" dirty="0" smtClean="0">
                <a:solidFill>
                  <a:schemeClr val="tx2"/>
                </a:solidFill>
                <a:latin typeface="Arial Narrow" panose="020B0606020202030204" pitchFamily="34" charset="0"/>
              </a:rPr>
              <a:t>Ao princípio, a neta Leonor não constituía exceção à regra, porque… </a:t>
            </a:r>
            <a:endParaRPr lang="pt-PT" sz="2400" dirty="0">
              <a:solidFill>
                <a:schemeClr val="tx2"/>
              </a:solidFill>
              <a:latin typeface="Arial Narrow" panose="020B0606020202030204" pitchFamily="34" charset="0"/>
            </a:endParaRPr>
          </a:p>
        </p:txBody>
      </p:sp>
      <p:sp>
        <p:nvSpPr>
          <p:cNvPr id="14" name="CaixaDeTexto 13"/>
          <p:cNvSpPr txBox="1"/>
          <p:nvPr/>
        </p:nvSpPr>
        <p:spPr>
          <a:xfrm>
            <a:off x="4943872" y="1608561"/>
            <a:ext cx="574708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sz="2400" b="1" dirty="0" smtClean="0">
                <a:solidFill>
                  <a:schemeClr val="tx2"/>
                </a:solidFill>
                <a:latin typeface="Arial Narrow" panose="020B0606020202030204" pitchFamily="34" charset="0"/>
              </a:rPr>
              <a:t>… sentimentos de estranheza e incredulidade</a:t>
            </a:r>
            <a:r>
              <a:rPr lang="pt-PT" sz="2400" dirty="0" smtClean="0">
                <a:solidFill>
                  <a:schemeClr val="tx2"/>
                </a:solidFill>
                <a:latin typeface="Arial Narrow" panose="020B0606020202030204" pitchFamily="34" charset="0"/>
              </a:rPr>
              <a:t>.</a:t>
            </a:r>
            <a:endParaRPr lang="pt-PT" sz="2400" dirty="0">
              <a:solidFill>
                <a:schemeClr val="tx2"/>
              </a:solidFill>
              <a:latin typeface="Arial Narrow" panose="020B0606020202030204" pitchFamily="34" charset="0"/>
            </a:endParaRPr>
          </a:p>
        </p:txBody>
      </p:sp>
      <p:sp>
        <p:nvSpPr>
          <p:cNvPr id="15" name="CaixaDeTexto 14"/>
          <p:cNvSpPr txBox="1"/>
          <p:nvPr/>
        </p:nvSpPr>
        <p:spPr>
          <a:xfrm>
            <a:off x="2830346" y="3113760"/>
            <a:ext cx="67441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sz="2400" b="1" dirty="0" smtClean="0">
                <a:solidFill>
                  <a:schemeClr val="tx2"/>
                </a:solidFill>
                <a:latin typeface="Arial Narrow" panose="020B0606020202030204" pitchFamily="34" charset="0"/>
              </a:rPr>
              <a:t>… não ter computador em casa nem acesso à internet</a:t>
            </a:r>
            <a:r>
              <a:rPr lang="pt-PT" sz="2400" dirty="0" smtClean="0">
                <a:solidFill>
                  <a:schemeClr val="tx2"/>
                </a:solidFill>
                <a:latin typeface="Arial Narrow" panose="020B0606020202030204" pitchFamily="34" charset="0"/>
              </a:rPr>
              <a:t>.</a:t>
            </a:r>
            <a:endParaRPr lang="pt-PT" sz="2400" dirty="0">
              <a:solidFill>
                <a:schemeClr val="tx2"/>
              </a:solidFill>
              <a:latin typeface="Arial Narrow" panose="020B0606020202030204" pitchFamily="34" charset="0"/>
            </a:endParaRPr>
          </a:p>
        </p:txBody>
      </p:sp>
      <p:sp>
        <p:nvSpPr>
          <p:cNvPr id="16" name="CaixaDeTexto 15"/>
          <p:cNvSpPr txBox="1"/>
          <p:nvPr/>
        </p:nvSpPr>
        <p:spPr>
          <a:xfrm>
            <a:off x="3760275" y="4214217"/>
            <a:ext cx="61206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2400" b="1" dirty="0" smtClean="0">
                <a:solidFill>
                  <a:schemeClr val="tx2"/>
                </a:solidFill>
                <a:latin typeface="Arial Narrow" panose="020B0606020202030204" pitchFamily="34" charset="0"/>
              </a:rPr>
              <a:t>… </a:t>
            </a:r>
            <a:r>
              <a:rPr lang="pt-PT" sz="2400" b="1" dirty="0">
                <a:solidFill>
                  <a:schemeClr val="tx2"/>
                </a:solidFill>
                <a:latin typeface="Arial Narrow" panose="020B0606020202030204" pitchFamily="34" charset="0"/>
              </a:rPr>
              <a:t>considerava que escrever cartas era uma </a:t>
            </a:r>
            <a:r>
              <a:rPr lang="pt-PT" sz="2400" b="1" i="1" dirty="0">
                <a:solidFill>
                  <a:schemeClr val="tx2"/>
                </a:solidFill>
                <a:latin typeface="Arial Narrow" panose="020B0606020202030204" pitchFamily="34" charset="0"/>
              </a:rPr>
              <a:t>“seca” </a:t>
            </a:r>
            <a:r>
              <a:rPr lang="pt-PT" sz="2400" b="1" dirty="0">
                <a:solidFill>
                  <a:schemeClr val="tx2"/>
                </a:solidFill>
                <a:latin typeface="Arial Narrow" panose="020B0606020202030204" pitchFamily="34" charset="0"/>
              </a:rPr>
              <a:t>e preferia enviar </a:t>
            </a:r>
            <a:r>
              <a:rPr lang="pt-PT" sz="2400" b="1" dirty="0" smtClean="0">
                <a:solidFill>
                  <a:schemeClr val="tx2"/>
                </a:solidFill>
                <a:latin typeface="Arial Narrow" panose="020B0606020202030204" pitchFamily="34" charset="0"/>
              </a:rPr>
              <a:t>SMS.</a:t>
            </a:r>
            <a:endParaRPr lang="pt-PT" sz="2400" b="1" dirty="0">
              <a:solidFill>
                <a:schemeClr val="tx2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02421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/>
      <p:bldP spid="1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ângulo 7"/>
          <p:cNvSpPr/>
          <p:nvPr/>
        </p:nvSpPr>
        <p:spPr>
          <a:xfrm>
            <a:off x="22672" y="45405"/>
            <a:ext cx="284084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PT" sz="2400" b="1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FrutigerLTStd-Cn"/>
              </a:rPr>
              <a:t>Orientações de leitura</a:t>
            </a:r>
            <a:endParaRPr lang="pt-PT" sz="2400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9" name="Título 1"/>
          <p:cNvSpPr txBox="1">
            <a:spLocks/>
          </p:cNvSpPr>
          <p:nvPr/>
        </p:nvSpPr>
        <p:spPr>
          <a:xfrm>
            <a:off x="407368" y="6349263"/>
            <a:ext cx="11521280" cy="476672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00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pt-BR" sz="2700" dirty="0" smtClean="0">
                <a:latin typeface="Times New Roman"/>
              </a:rPr>
              <a:t>“Uma carta para Leonor”, de A. Vieira</a:t>
            </a:r>
            <a:r>
              <a:rPr lang="pt-BR" sz="3200" dirty="0" smtClean="0">
                <a:latin typeface="Times New Roman"/>
              </a:rPr>
              <a:t>                                                  </a:t>
            </a:r>
            <a:r>
              <a:rPr lang="pt-BR" sz="2000" dirty="0" smtClean="0">
                <a:solidFill>
                  <a:schemeClr val="tx2"/>
                </a:solidFill>
                <a:latin typeface="Times New Roman"/>
              </a:rPr>
              <a:t>Manual pp- 76-79</a:t>
            </a:r>
            <a:endParaRPr lang="pt-BR" sz="2000" dirty="0">
              <a:solidFill>
                <a:schemeClr val="tx2"/>
              </a:solidFill>
              <a:latin typeface="Times New Roman"/>
            </a:endParaRPr>
          </a:p>
        </p:txBody>
      </p:sp>
      <p:sp>
        <p:nvSpPr>
          <p:cNvPr id="10" name="Retângulo 9"/>
          <p:cNvSpPr/>
          <p:nvPr/>
        </p:nvSpPr>
        <p:spPr>
          <a:xfrm>
            <a:off x="9214763" y="836"/>
            <a:ext cx="295239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PT" sz="2400" b="1" dirty="0" smtClean="0">
                <a:solidFill>
                  <a:schemeClr val="accent4">
                    <a:lumMod val="75000"/>
                  </a:schemeClr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FrutigerLTStd-Cn"/>
              </a:rPr>
              <a:t>Sugestão de respostas</a:t>
            </a:r>
            <a:endParaRPr lang="pt-PT" sz="2400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11" name="CaixaDeTexto 10"/>
          <p:cNvSpPr txBox="1"/>
          <p:nvPr/>
        </p:nvSpPr>
        <p:spPr>
          <a:xfrm>
            <a:off x="263352" y="542169"/>
            <a:ext cx="71000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sz="2400" b="1" dirty="0" smtClean="0">
                <a:solidFill>
                  <a:schemeClr val="tx2"/>
                </a:solidFill>
                <a:latin typeface="Arial Narrow" panose="020B0606020202030204" pitchFamily="34" charset="0"/>
              </a:rPr>
              <a:t>d. </a:t>
            </a:r>
            <a:r>
              <a:rPr lang="pt-PT" sz="2400" dirty="0" smtClean="0">
                <a:solidFill>
                  <a:schemeClr val="tx2"/>
                </a:solidFill>
                <a:latin typeface="Arial Narrow" panose="020B0606020202030204" pitchFamily="34" charset="0"/>
              </a:rPr>
              <a:t>Entretanto, o estranho pedido que Leonor fez à avó fora… </a:t>
            </a:r>
            <a:endParaRPr lang="pt-PT" sz="2400" dirty="0">
              <a:solidFill>
                <a:schemeClr val="tx2"/>
              </a:solidFill>
              <a:latin typeface="Arial Narrow" panose="020B0606020202030204" pitchFamily="34" charset="0"/>
            </a:endParaRPr>
          </a:p>
        </p:txBody>
      </p:sp>
      <p:sp>
        <p:nvSpPr>
          <p:cNvPr id="12" name="CaixaDeTexto 11"/>
          <p:cNvSpPr txBox="1"/>
          <p:nvPr/>
        </p:nvSpPr>
        <p:spPr>
          <a:xfrm>
            <a:off x="229657" y="1577713"/>
            <a:ext cx="96490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1938" indent="-261938"/>
            <a:r>
              <a:rPr lang="pt-PT" sz="2400" b="1" dirty="0" smtClean="0">
                <a:solidFill>
                  <a:schemeClr val="tx2"/>
                </a:solidFill>
                <a:latin typeface="Arial Narrow" panose="020B0606020202030204" pitchFamily="34" charset="0"/>
              </a:rPr>
              <a:t>e. </a:t>
            </a:r>
            <a:r>
              <a:rPr lang="pt-PT" sz="2400" dirty="0" smtClean="0">
                <a:solidFill>
                  <a:schemeClr val="tx2"/>
                </a:solidFill>
                <a:latin typeface="Arial Narrow" panose="020B0606020202030204" pitchFamily="34" charset="0"/>
              </a:rPr>
              <a:t>Reconduzir a neta Leonor “ao bom caminho” significa, para a avó… </a:t>
            </a:r>
            <a:endParaRPr lang="pt-PT" sz="2400" dirty="0">
              <a:solidFill>
                <a:schemeClr val="tx2"/>
              </a:solidFill>
              <a:latin typeface="Arial Narrow" panose="020B0606020202030204" pitchFamily="34" charset="0"/>
            </a:endParaRPr>
          </a:p>
        </p:txBody>
      </p:sp>
      <p:sp>
        <p:nvSpPr>
          <p:cNvPr id="13" name="CaixaDeTexto 12"/>
          <p:cNvSpPr txBox="1"/>
          <p:nvPr/>
        </p:nvSpPr>
        <p:spPr>
          <a:xfrm>
            <a:off x="225554" y="3073085"/>
            <a:ext cx="964907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1938" indent="-261938"/>
            <a:r>
              <a:rPr lang="pt-PT" sz="2400" b="1" dirty="0" smtClean="0">
                <a:solidFill>
                  <a:schemeClr val="tx2"/>
                </a:solidFill>
                <a:latin typeface="Arial Narrow" panose="020B0606020202030204" pitchFamily="34" charset="0"/>
              </a:rPr>
              <a:t>f. </a:t>
            </a:r>
            <a:r>
              <a:rPr lang="pt-PT" sz="2400" dirty="0" smtClean="0">
                <a:solidFill>
                  <a:schemeClr val="tx2"/>
                </a:solidFill>
                <a:latin typeface="Arial Narrow" panose="020B0606020202030204" pitchFamily="34" charset="0"/>
              </a:rPr>
              <a:t>A avó de Leonor considerou uma “humilhação” a situação vivida uns dias antes junto ao marco de correio, visto que… </a:t>
            </a:r>
            <a:endParaRPr lang="pt-PT" sz="2400" dirty="0">
              <a:solidFill>
                <a:schemeClr val="tx2"/>
              </a:solidFill>
              <a:latin typeface="Arial Narrow" panose="020B0606020202030204" pitchFamily="34" charset="0"/>
            </a:endParaRPr>
          </a:p>
        </p:txBody>
      </p:sp>
      <p:sp>
        <p:nvSpPr>
          <p:cNvPr id="14" name="CaixaDeTexto 13"/>
          <p:cNvSpPr txBox="1"/>
          <p:nvPr/>
        </p:nvSpPr>
        <p:spPr>
          <a:xfrm>
            <a:off x="3575720" y="966578"/>
            <a:ext cx="638347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sz="2400" b="1" dirty="0" smtClean="0">
                <a:solidFill>
                  <a:schemeClr val="tx2"/>
                </a:solidFill>
                <a:latin typeface="Arial Narrow" panose="020B0606020202030204" pitchFamily="34" charset="0"/>
              </a:rPr>
              <a:t>… que esta lhe escrevesse uma carta ou um postal</a:t>
            </a:r>
            <a:r>
              <a:rPr lang="pt-PT" sz="2400" dirty="0" smtClean="0">
                <a:solidFill>
                  <a:schemeClr val="tx2"/>
                </a:solidFill>
                <a:latin typeface="Arial Narrow" panose="020B0606020202030204" pitchFamily="34" charset="0"/>
              </a:rPr>
              <a:t>.</a:t>
            </a:r>
            <a:endParaRPr lang="pt-PT" sz="2400" dirty="0">
              <a:solidFill>
                <a:schemeClr val="tx2"/>
              </a:solidFill>
              <a:latin typeface="Arial Narrow" panose="020B0606020202030204" pitchFamily="34" charset="0"/>
            </a:endParaRPr>
          </a:p>
        </p:txBody>
      </p:sp>
      <p:sp>
        <p:nvSpPr>
          <p:cNvPr id="15" name="CaixaDeTexto 14"/>
          <p:cNvSpPr txBox="1"/>
          <p:nvPr/>
        </p:nvSpPr>
        <p:spPr>
          <a:xfrm>
            <a:off x="911424" y="2020472"/>
            <a:ext cx="939410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2400" b="1" dirty="0" smtClean="0">
                <a:solidFill>
                  <a:schemeClr val="tx2"/>
                </a:solidFill>
                <a:latin typeface="Arial Narrow" panose="020B0606020202030204" pitchFamily="34" charset="0"/>
              </a:rPr>
              <a:t>… levá-la a interessar-se pelo meio tradicional de comunicação escrita, ou seja, as cartas</a:t>
            </a:r>
            <a:r>
              <a:rPr lang="pt-PT" sz="2400" dirty="0" smtClean="0">
                <a:solidFill>
                  <a:schemeClr val="tx2"/>
                </a:solidFill>
                <a:latin typeface="Arial Narrow" panose="020B0606020202030204" pitchFamily="34" charset="0"/>
              </a:rPr>
              <a:t>.</a:t>
            </a:r>
            <a:endParaRPr lang="pt-PT" sz="2400" dirty="0">
              <a:solidFill>
                <a:schemeClr val="tx2"/>
              </a:solidFill>
              <a:latin typeface="Arial Narrow" panose="020B0606020202030204" pitchFamily="34" charset="0"/>
            </a:endParaRPr>
          </a:p>
        </p:txBody>
      </p:sp>
      <p:sp>
        <p:nvSpPr>
          <p:cNvPr id="16" name="CaixaDeTexto 15"/>
          <p:cNvSpPr txBox="1"/>
          <p:nvPr/>
        </p:nvSpPr>
        <p:spPr>
          <a:xfrm>
            <a:off x="3575720" y="3903821"/>
            <a:ext cx="792088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2400" b="1" dirty="0" smtClean="0">
                <a:solidFill>
                  <a:schemeClr val="tx2"/>
                </a:solidFill>
                <a:latin typeface="Arial Narrow" panose="020B0606020202030204" pitchFamily="34" charset="0"/>
              </a:rPr>
              <a:t>… a Teresa se rira dela à frente de todos ao vê-la colocar uma carta no marco de correio e até  troçara, </a:t>
            </a:r>
          </a:p>
          <a:p>
            <a:r>
              <a:rPr lang="pt-PT" sz="2400" b="1" dirty="0" smtClean="0">
                <a:solidFill>
                  <a:schemeClr val="tx2"/>
                </a:solidFill>
                <a:latin typeface="Arial Narrow" panose="020B0606020202030204" pitchFamily="34" charset="0"/>
              </a:rPr>
              <a:t>perguntando-lhe se ainda usava penas de pato </a:t>
            </a:r>
          </a:p>
          <a:p>
            <a:r>
              <a:rPr lang="pt-PT" sz="2400" b="1" dirty="0" smtClean="0">
                <a:solidFill>
                  <a:schemeClr val="tx2"/>
                </a:solidFill>
                <a:latin typeface="Arial Narrow" panose="020B0606020202030204" pitchFamily="34" charset="0"/>
              </a:rPr>
              <a:t>para escrever .</a:t>
            </a:r>
            <a:endParaRPr lang="pt-PT" sz="2400" b="1" dirty="0">
              <a:solidFill>
                <a:schemeClr val="tx2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13082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/>
      <p:bldP spid="1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ângulo 7"/>
          <p:cNvSpPr/>
          <p:nvPr/>
        </p:nvSpPr>
        <p:spPr>
          <a:xfrm>
            <a:off x="22672" y="45405"/>
            <a:ext cx="284084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PT" sz="2400" b="1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FrutigerLTStd-Cn"/>
              </a:rPr>
              <a:t>Orientações de leitura</a:t>
            </a:r>
            <a:endParaRPr lang="pt-PT" sz="2400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9" name="Título 1"/>
          <p:cNvSpPr txBox="1">
            <a:spLocks/>
          </p:cNvSpPr>
          <p:nvPr/>
        </p:nvSpPr>
        <p:spPr>
          <a:xfrm>
            <a:off x="407368" y="6349263"/>
            <a:ext cx="11521280" cy="476672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00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pt-BR" sz="2700" dirty="0" smtClean="0">
                <a:latin typeface="Times New Roman"/>
              </a:rPr>
              <a:t>“Uma carta para Leonor”, de A. Vieira</a:t>
            </a:r>
            <a:r>
              <a:rPr lang="pt-BR" sz="3200" dirty="0" smtClean="0">
                <a:latin typeface="Times New Roman"/>
              </a:rPr>
              <a:t>                                                  </a:t>
            </a:r>
            <a:r>
              <a:rPr lang="pt-BR" sz="2000" dirty="0" smtClean="0">
                <a:solidFill>
                  <a:schemeClr val="tx2"/>
                </a:solidFill>
                <a:latin typeface="Times New Roman"/>
              </a:rPr>
              <a:t>Manual pp- 76-79</a:t>
            </a:r>
            <a:endParaRPr lang="pt-BR" sz="2000" dirty="0">
              <a:solidFill>
                <a:schemeClr val="tx2"/>
              </a:solidFill>
              <a:latin typeface="Times New Roman"/>
            </a:endParaRPr>
          </a:p>
        </p:txBody>
      </p:sp>
      <p:sp>
        <p:nvSpPr>
          <p:cNvPr id="10" name="Retângulo 9"/>
          <p:cNvSpPr/>
          <p:nvPr/>
        </p:nvSpPr>
        <p:spPr>
          <a:xfrm>
            <a:off x="9214763" y="836"/>
            <a:ext cx="295239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PT" sz="2400" b="1" dirty="0" smtClean="0">
                <a:solidFill>
                  <a:schemeClr val="accent4">
                    <a:lumMod val="75000"/>
                  </a:schemeClr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FrutigerLTStd-Cn"/>
              </a:rPr>
              <a:t>Sugestão de respostas</a:t>
            </a:r>
            <a:endParaRPr lang="pt-PT" sz="2400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11" name="CaixaDeTexto 10"/>
          <p:cNvSpPr txBox="1"/>
          <p:nvPr/>
        </p:nvSpPr>
        <p:spPr>
          <a:xfrm>
            <a:off x="242435" y="773001"/>
            <a:ext cx="89723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sz="2400" b="1" dirty="0" smtClean="0">
                <a:solidFill>
                  <a:schemeClr val="tx2"/>
                </a:solidFill>
                <a:latin typeface="Arial Narrow" panose="020B0606020202030204" pitchFamily="34" charset="0"/>
              </a:rPr>
              <a:t>g. </a:t>
            </a:r>
            <a:r>
              <a:rPr lang="pt-PT" sz="2400" dirty="0" smtClean="0">
                <a:solidFill>
                  <a:schemeClr val="tx2"/>
                </a:solidFill>
                <a:latin typeface="Arial Narrow" panose="020B0606020202030204" pitchFamily="34" charset="0"/>
              </a:rPr>
              <a:t>O motivo fundamental que levou a avó a guardar todas as suas cartas foi… </a:t>
            </a:r>
            <a:endParaRPr lang="pt-PT" sz="2400" dirty="0">
              <a:solidFill>
                <a:schemeClr val="tx2"/>
              </a:solidFill>
              <a:latin typeface="Arial Narrow" panose="020B0606020202030204" pitchFamily="34" charset="0"/>
            </a:endParaRPr>
          </a:p>
        </p:txBody>
      </p:sp>
      <p:sp>
        <p:nvSpPr>
          <p:cNvPr id="12" name="CaixaDeTexto 11"/>
          <p:cNvSpPr txBox="1"/>
          <p:nvPr/>
        </p:nvSpPr>
        <p:spPr>
          <a:xfrm>
            <a:off x="266034" y="2581577"/>
            <a:ext cx="964907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1938" indent="-261938"/>
            <a:r>
              <a:rPr lang="pt-PT" sz="2400" b="1" dirty="0" smtClean="0">
                <a:solidFill>
                  <a:schemeClr val="tx2"/>
                </a:solidFill>
                <a:latin typeface="Arial Narrow" panose="020B0606020202030204" pitchFamily="34" charset="0"/>
              </a:rPr>
              <a:t>h. </a:t>
            </a:r>
            <a:r>
              <a:rPr lang="pt-PT" sz="2400" dirty="0" smtClean="0">
                <a:solidFill>
                  <a:schemeClr val="tx2"/>
                </a:solidFill>
                <a:latin typeface="Arial Narrow" panose="020B0606020202030204" pitchFamily="34" charset="0"/>
              </a:rPr>
              <a:t>Os pormenores que tornam o ato de escrever a carta a Leonor num gesto solene e importante para a avó são… </a:t>
            </a:r>
            <a:endParaRPr lang="pt-PT" sz="2400" dirty="0">
              <a:solidFill>
                <a:schemeClr val="tx2"/>
              </a:solidFill>
              <a:latin typeface="Arial Narrow" panose="020B0606020202030204" pitchFamily="34" charset="0"/>
            </a:endParaRPr>
          </a:p>
        </p:txBody>
      </p:sp>
      <p:sp>
        <p:nvSpPr>
          <p:cNvPr id="14" name="CaixaDeTexto 13"/>
          <p:cNvSpPr txBox="1"/>
          <p:nvPr/>
        </p:nvSpPr>
        <p:spPr>
          <a:xfrm>
            <a:off x="714525" y="1253816"/>
            <a:ext cx="997643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2400" b="1" dirty="0" smtClean="0">
                <a:solidFill>
                  <a:schemeClr val="tx2"/>
                </a:solidFill>
                <a:latin typeface="Arial Narrow" panose="020B0606020202030204" pitchFamily="34" charset="0"/>
              </a:rPr>
              <a:t>… </a:t>
            </a:r>
            <a:r>
              <a:rPr lang="pt-PT" sz="2400" b="1" dirty="0">
                <a:solidFill>
                  <a:schemeClr val="tx2"/>
                </a:solidFill>
                <a:latin typeface="Arial Narrow" panose="020B0606020202030204" pitchFamily="34" charset="0"/>
              </a:rPr>
              <a:t>o gosto de preservar as recordações das pessoas por quem sentia (ou já tinha sentido) afeto</a:t>
            </a:r>
            <a:r>
              <a:rPr lang="pt-PT" sz="2400" b="1" dirty="0" smtClean="0">
                <a:solidFill>
                  <a:schemeClr val="tx2"/>
                </a:solidFill>
                <a:latin typeface="Arial Narrow" panose="020B0606020202030204" pitchFamily="34" charset="0"/>
              </a:rPr>
              <a:t>.</a:t>
            </a:r>
            <a:endParaRPr lang="pt-PT" sz="2400" b="1" dirty="0">
              <a:solidFill>
                <a:schemeClr val="tx2"/>
              </a:solidFill>
              <a:latin typeface="Arial Narrow" panose="020B0606020202030204" pitchFamily="34" charset="0"/>
            </a:endParaRPr>
          </a:p>
        </p:txBody>
      </p:sp>
      <p:sp>
        <p:nvSpPr>
          <p:cNvPr id="15" name="CaixaDeTexto 14"/>
          <p:cNvSpPr txBox="1"/>
          <p:nvPr/>
        </p:nvSpPr>
        <p:spPr>
          <a:xfrm>
            <a:off x="1163452" y="3399190"/>
            <a:ext cx="1000911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2400" b="1" dirty="0" smtClean="0">
                <a:solidFill>
                  <a:schemeClr val="tx2"/>
                </a:solidFill>
                <a:latin typeface="Arial Narrow" panose="020B0606020202030204" pitchFamily="34" charset="0"/>
              </a:rPr>
              <a:t>… </a:t>
            </a:r>
            <a:r>
              <a:rPr lang="pt-PT" sz="2400" b="1" dirty="0">
                <a:solidFill>
                  <a:schemeClr val="tx2"/>
                </a:solidFill>
                <a:latin typeface="Arial Narrow" panose="020B0606020202030204" pitchFamily="34" charset="0"/>
              </a:rPr>
              <a:t>escolher a caneta com o aparo mais macio, as cargas de tinta e </a:t>
            </a:r>
            <a:r>
              <a:rPr lang="pt-PT" sz="2400" b="1" i="1" dirty="0">
                <a:solidFill>
                  <a:schemeClr val="tx2"/>
                </a:solidFill>
                <a:latin typeface="Arial Narrow" panose="020B0606020202030204" pitchFamily="34" charset="0"/>
              </a:rPr>
              <a:t>“toda a parafernália necessária como se, de repente, fosse começar uma profissão </a:t>
            </a:r>
            <a:r>
              <a:rPr lang="pt-PT" sz="2400" b="1" i="1" dirty="0" smtClean="0">
                <a:solidFill>
                  <a:schemeClr val="tx2"/>
                </a:solidFill>
                <a:latin typeface="Arial Narrow" panose="020B0606020202030204" pitchFamily="34" charset="0"/>
              </a:rPr>
              <a:t>nova”</a:t>
            </a:r>
            <a:r>
              <a:rPr lang="pt-PT" sz="2400" b="1" dirty="0" smtClean="0">
                <a:solidFill>
                  <a:schemeClr val="tx2"/>
                </a:solidFill>
                <a:latin typeface="Arial Narrow" panose="020B0606020202030204" pitchFamily="34" charset="0"/>
              </a:rPr>
              <a:t>.</a:t>
            </a:r>
            <a:endParaRPr lang="pt-PT" sz="2400" b="1" dirty="0">
              <a:solidFill>
                <a:schemeClr val="tx2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11340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ângulo 7"/>
          <p:cNvSpPr/>
          <p:nvPr/>
        </p:nvSpPr>
        <p:spPr>
          <a:xfrm>
            <a:off x="389767" y="188640"/>
            <a:ext cx="284084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PT" sz="2400" b="1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FrutigerLTStd-Cn"/>
              </a:rPr>
              <a:t>Orientações de leitura</a:t>
            </a:r>
            <a:endParaRPr lang="pt-PT" sz="2400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9" name="Título 1"/>
          <p:cNvSpPr txBox="1">
            <a:spLocks/>
          </p:cNvSpPr>
          <p:nvPr/>
        </p:nvSpPr>
        <p:spPr>
          <a:xfrm>
            <a:off x="407368" y="6349263"/>
            <a:ext cx="11521280" cy="476672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00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pt-BR" sz="2700" dirty="0" smtClean="0">
                <a:latin typeface="Times New Roman"/>
              </a:rPr>
              <a:t>“Uma carta para Leonor”, de A. Vieira</a:t>
            </a:r>
            <a:r>
              <a:rPr lang="pt-BR" sz="3200" dirty="0" smtClean="0">
                <a:latin typeface="Times New Roman"/>
              </a:rPr>
              <a:t>                                                  </a:t>
            </a:r>
            <a:r>
              <a:rPr lang="pt-BR" sz="2000" dirty="0" smtClean="0">
                <a:solidFill>
                  <a:schemeClr val="tx2"/>
                </a:solidFill>
                <a:latin typeface="Times New Roman"/>
              </a:rPr>
              <a:t>Manual pp- 76-79</a:t>
            </a:r>
            <a:endParaRPr lang="pt-BR" sz="2000" dirty="0">
              <a:solidFill>
                <a:schemeClr val="tx2"/>
              </a:solidFill>
              <a:latin typeface="Times New Roman"/>
            </a:endParaRPr>
          </a:p>
        </p:txBody>
      </p:sp>
      <p:sp>
        <p:nvSpPr>
          <p:cNvPr id="10" name="Retângulo 9"/>
          <p:cNvSpPr/>
          <p:nvPr/>
        </p:nvSpPr>
        <p:spPr>
          <a:xfrm>
            <a:off x="7977278" y="212552"/>
            <a:ext cx="380735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PT" sz="2400" b="1" dirty="0" smtClean="0">
                <a:solidFill>
                  <a:schemeClr val="accent4">
                    <a:lumMod val="75000"/>
                  </a:schemeClr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FrutigerLTStd-Cn"/>
              </a:rPr>
              <a:t>Sugestão de respostas</a:t>
            </a:r>
            <a:endParaRPr lang="pt-PT" sz="2400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2" name="CaixaDeTexto 1"/>
          <p:cNvSpPr txBox="1"/>
          <p:nvPr/>
        </p:nvSpPr>
        <p:spPr>
          <a:xfrm>
            <a:off x="407368" y="708812"/>
            <a:ext cx="109937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sz="2400" b="1" dirty="0" smtClean="0">
                <a:solidFill>
                  <a:schemeClr val="tx2"/>
                </a:solidFill>
              </a:rPr>
              <a:t>2. O filho riu-se ao ver a mãe em tais preparos a escrever a carta a Leonor.</a:t>
            </a:r>
            <a:endParaRPr lang="pt-PT" sz="2400" b="1" dirty="0">
              <a:solidFill>
                <a:schemeClr val="tx2"/>
              </a:solidFill>
            </a:endParaRPr>
          </a:p>
        </p:txBody>
      </p:sp>
      <p:sp>
        <p:nvSpPr>
          <p:cNvPr id="15" name="CaixaDeTexto 14"/>
          <p:cNvSpPr txBox="1"/>
          <p:nvPr/>
        </p:nvSpPr>
        <p:spPr>
          <a:xfrm>
            <a:off x="1087867" y="1925953"/>
            <a:ext cx="839250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PT" sz="2400" dirty="0"/>
              <a:t>O filho riu-se porque sabia qual era o motivo que estava na origem do súbito interesse de Leonor pelas cartas: a rapariga estava apaixonada pelo carteiro e queria que ele fosse a sua casa entregar o correio para o ver</a:t>
            </a:r>
            <a:r>
              <a:rPr lang="pt-PT" sz="2400" dirty="0" smtClean="0"/>
              <a:t>.</a:t>
            </a:r>
            <a:endParaRPr lang="pt-PT" sz="2400" dirty="0">
              <a:solidFill>
                <a:schemeClr val="tx2"/>
              </a:solidFill>
              <a:latin typeface="Arial Narrow" panose="020B0606020202030204" pitchFamily="34" charset="0"/>
            </a:endParaRPr>
          </a:p>
        </p:txBody>
      </p:sp>
      <p:sp>
        <p:nvSpPr>
          <p:cNvPr id="17" name="CaixaDeTexto 16"/>
          <p:cNvSpPr txBox="1"/>
          <p:nvPr/>
        </p:nvSpPr>
        <p:spPr>
          <a:xfrm>
            <a:off x="763170" y="1249012"/>
            <a:ext cx="468429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sz="2400" b="1" dirty="0" smtClean="0">
                <a:solidFill>
                  <a:schemeClr val="tx2"/>
                </a:solidFill>
              </a:rPr>
              <a:t>2.1. </a:t>
            </a:r>
            <a:r>
              <a:rPr lang="pt-PT" sz="2400" dirty="0" smtClean="0">
                <a:solidFill>
                  <a:schemeClr val="tx2"/>
                </a:solidFill>
              </a:rPr>
              <a:t>Explicita o motivo de tal riso.</a:t>
            </a:r>
            <a:endParaRPr lang="pt-PT" sz="24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74278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ângulo 7"/>
          <p:cNvSpPr/>
          <p:nvPr/>
        </p:nvSpPr>
        <p:spPr>
          <a:xfrm>
            <a:off x="389767" y="188640"/>
            <a:ext cx="284084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PT" sz="2400" b="1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FrutigerLTStd-Cn"/>
              </a:rPr>
              <a:t>Orientações de leitura</a:t>
            </a:r>
            <a:endParaRPr lang="pt-PT" sz="2400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9" name="Título 1"/>
          <p:cNvSpPr txBox="1">
            <a:spLocks/>
          </p:cNvSpPr>
          <p:nvPr/>
        </p:nvSpPr>
        <p:spPr>
          <a:xfrm>
            <a:off x="407368" y="6349263"/>
            <a:ext cx="11521280" cy="476672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00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pt-BR" sz="2700" dirty="0" smtClean="0">
                <a:latin typeface="Times New Roman"/>
              </a:rPr>
              <a:t>“Uma carta para Leonor”, de A. Vieira</a:t>
            </a:r>
            <a:r>
              <a:rPr lang="pt-BR" sz="3200" dirty="0" smtClean="0">
                <a:latin typeface="Times New Roman"/>
              </a:rPr>
              <a:t>                                                  </a:t>
            </a:r>
            <a:r>
              <a:rPr lang="pt-BR" sz="2000" dirty="0" smtClean="0">
                <a:solidFill>
                  <a:schemeClr val="tx2"/>
                </a:solidFill>
                <a:latin typeface="Times New Roman"/>
              </a:rPr>
              <a:t>Manual pp- 76-79</a:t>
            </a:r>
            <a:endParaRPr lang="pt-BR" sz="2000" dirty="0">
              <a:solidFill>
                <a:schemeClr val="tx2"/>
              </a:solidFill>
              <a:latin typeface="Times New Roman"/>
            </a:endParaRPr>
          </a:p>
        </p:txBody>
      </p:sp>
      <p:sp>
        <p:nvSpPr>
          <p:cNvPr id="10" name="Retângulo 9"/>
          <p:cNvSpPr/>
          <p:nvPr/>
        </p:nvSpPr>
        <p:spPr>
          <a:xfrm>
            <a:off x="7977278" y="212552"/>
            <a:ext cx="380735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PT" sz="2400" b="1" dirty="0" smtClean="0">
                <a:solidFill>
                  <a:schemeClr val="accent4">
                    <a:lumMod val="75000"/>
                  </a:schemeClr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FrutigerLTStd-Cn"/>
              </a:rPr>
              <a:t>Sugestão de respostas</a:t>
            </a:r>
            <a:endParaRPr lang="pt-PT" sz="2400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2" name="CaixaDeTexto 1"/>
          <p:cNvSpPr txBox="1"/>
          <p:nvPr/>
        </p:nvSpPr>
        <p:spPr>
          <a:xfrm>
            <a:off x="407368" y="708812"/>
            <a:ext cx="1137726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2400" b="1" dirty="0" smtClean="0">
                <a:solidFill>
                  <a:schemeClr val="tx2"/>
                </a:solidFill>
              </a:rPr>
              <a:t>3. A perspicácia do pai de Leonor confirma ou não a suspeita da avó de que</a:t>
            </a:r>
          </a:p>
          <a:p>
            <a:pPr marL="363538" indent="-363538">
              <a:tabLst>
                <a:tab pos="363538" algn="l"/>
              </a:tabLst>
            </a:pPr>
            <a:r>
              <a:rPr lang="pt-PT" sz="2400" b="1" dirty="0" smtClean="0">
                <a:solidFill>
                  <a:schemeClr val="tx2"/>
                </a:solidFill>
              </a:rPr>
              <a:t>    “</a:t>
            </a:r>
            <a:r>
              <a:rPr lang="pt-PT" sz="2400" b="1" i="1" dirty="0" smtClean="0">
                <a:solidFill>
                  <a:schemeClr val="tx2"/>
                </a:solidFill>
              </a:rPr>
              <a:t>estes pais agora não têm tempo para os filhos, para falarem com eles, </a:t>
            </a:r>
          </a:p>
          <a:p>
            <a:pPr marL="363538" indent="-363538" algn="just">
              <a:tabLst>
                <a:tab pos="363538" algn="l"/>
              </a:tabLst>
            </a:pPr>
            <a:r>
              <a:rPr lang="pt-PT" sz="2400" b="1" i="1" dirty="0" smtClean="0">
                <a:solidFill>
                  <a:schemeClr val="tx2"/>
                </a:solidFill>
              </a:rPr>
              <a:t>    para os conhecerem</a:t>
            </a:r>
            <a:r>
              <a:rPr lang="pt-PT" sz="2400" b="1" dirty="0" smtClean="0">
                <a:solidFill>
                  <a:schemeClr val="tx2"/>
                </a:solidFill>
              </a:rPr>
              <a:t>” </a:t>
            </a:r>
            <a:r>
              <a:rPr lang="pt-PT" dirty="0" smtClean="0">
                <a:solidFill>
                  <a:schemeClr val="tx2"/>
                </a:solidFill>
              </a:rPr>
              <a:t>(</a:t>
            </a:r>
            <a:r>
              <a:rPr lang="pt-PT" dirty="0" err="1" smtClean="0">
                <a:solidFill>
                  <a:schemeClr val="tx2"/>
                </a:solidFill>
              </a:rPr>
              <a:t>ll</a:t>
            </a:r>
            <a:r>
              <a:rPr lang="pt-PT" dirty="0" smtClean="0">
                <a:solidFill>
                  <a:schemeClr val="tx2"/>
                </a:solidFill>
              </a:rPr>
              <a:t>. 37-38)</a:t>
            </a:r>
            <a:r>
              <a:rPr lang="pt-PT" sz="2400" b="1" dirty="0" smtClean="0">
                <a:solidFill>
                  <a:schemeClr val="tx2"/>
                </a:solidFill>
              </a:rPr>
              <a:t>. Justifica a tua resposta.</a:t>
            </a:r>
            <a:endParaRPr lang="pt-PT" sz="2400" b="1" dirty="0">
              <a:solidFill>
                <a:schemeClr val="tx2"/>
              </a:solidFill>
            </a:endParaRPr>
          </a:p>
        </p:txBody>
      </p:sp>
      <p:sp>
        <p:nvSpPr>
          <p:cNvPr id="15" name="CaixaDeTexto 14"/>
          <p:cNvSpPr txBox="1"/>
          <p:nvPr/>
        </p:nvSpPr>
        <p:spPr>
          <a:xfrm>
            <a:off x="795123" y="2140415"/>
            <a:ext cx="882926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PT" sz="2400" dirty="0" smtClean="0">
                <a:solidFill>
                  <a:schemeClr val="tx2"/>
                </a:solidFill>
                <a:latin typeface="Arial Narrow" panose="020B0606020202030204" pitchFamily="34" charset="0"/>
              </a:rPr>
              <a:t>Não há confirmação da suspeita </a:t>
            </a:r>
            <a:r>
              <a:rPr lang="pt-PT" sz="2400" dirty="0">
                <a:solidFill>
                  <a:schemeClr val="tx2"/>
                </a:solidFill>
                <a:latin typeface="Arial Narrow" panose="020B0606020202030204" pitchFamily="34" charset="0"/>
              </a:rPr>
              <a:t>da </a:t>
            </a:r>
            <a:r>
              <a:rPr lang="pt-PT" sz="2400" dirty="0" smtClean="0">
                <a:solidFill>
                  <a:schemeClr val="tx2"/>
                </a:solidFill>
                <a:latin typeface="Arial Narrow" panose="020B0606020202030204" pitchFamily="34" charset="0"/>
              </a:rPr>
              <a:t>avó. Aliás, </a:t>
            </a:r>
            <a:r>
              <a:rPr lang="pt-PT" sz="2400" dirty="0">
                <a:solidFill>
                  <a:schemeClr val="tx2"/>
                </a:solidFill>
                <a:latin typeface="Arial Narrow" panose="020B0606020202030204" pitchFamily="34" charset="0"/>
              </a:rPr>
              <a:t>precipitadamente, a avó pensava que o pai não dava atenção à filha, mas verificou-se exatamente o contrário. O pai estava atento e sabia por que motivo a filha queria que lhe escrevessem.</a:t>
            </a:r>
            <a:endParaRPr lang="pt-PT" sz="2400" dirty="0">
              <a:solidFill>
                <a:schemeClr val="tx2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62840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ângulo 7"/>
          <p:cNvSpPr/>
          <p:nvPr/>
        </p:nvSpPr>
        <p:spPr>
          <a:xfrm>
            <a:off x="389767" y="188640"/>
            <a:ext cx="284084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PT" sz="2400" b="1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FrutigerLTStd-Cn"/>
              </a:rPr>
              <a:t>Orientações de leitura</a:t>
            </a:r>
            <a:endParaRPr lang="pt-PT" sz="2400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9" name="Título 1"/>
          <p:cNvSpPr txBox="1">
            <a:spLocks/>
          </p:cNvSpPr>
          <p:nvPr/>
        </p:nvSpPr>
        <p:spPr>
          <a:xfrm>
            <a:off x="407368" y="6349263"/>
            <a:ext cx="11521280" cy="476672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00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pt-BR" sz="2700" dirty="0" smtClean="0">
                <a:latin typeface="Times New Roman"/>
              </a:rPr>
              <a:t>“Uma carta para Leonor”, de A. Vieira</a:t>
            </a:r>
            <a:r>
              <a:rPr lang="pt-BR" sz="3200" dirty="0" smtClean="0">
                <a:latin typeface="Times New Roman"/>
              </a:rPr>
              <a:t>                                                  </a:t>
            </a:r>
            <a:r>
              <a:rPr lang="pt-BR" sz="2000" dirty="0" smtClean="0">
                <a:solidFill>
                  <a:schemeClr val="tx2"/>
                </a:solidFill>
                <a:latin typeface="Times New Roman"/>
              </a:rPr>
              <a:t>Manual pp- 76-79</a:t>
            </a:r>
            <a:endParaRPr lang="pt-BR" sz="2000" dirty="0">
              <a:solidFill>
                <a:schemeClr val="tx2"/>
              </a:solidFill>
              <a:latin typeface="Times New Roman"/>
            </a:endParaRPr>
          </a:p>
        </p:txBody>
      </p:sp>
      <p:sp>
        <p:nvSpPr>
          <p:cNvPr id="10" name="Retângulo 9"/>
          <p:cNvSpPr/>
          <p:nvPr/>
        </p:nvSpPr>
        <p:spPr>
          <a:xfrm>
            <a:off x="7977278" y="212552"/>
            <a:ext cx="380735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PT" sz="2400" b="1" dirty="0" smtClean="0">
                <a:solidFill>
                  <a:schemeClr val="accent4">
                    <a:lumMod val="75000"/>
                  </a:schemeClr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FrutigerLTStd-Cn"/>
              </a:rPr>
              <a:t>Sugestão de respostas</a:t>
            </a:r>
            <a:endParaRPr lang="pt-PT" sz="2400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2" name="CaixaDeTexto 1"/>
          <p:cNvSpPr txBox="1"/>
          <p:nvPr/>
        </p:nvSpPr>
        <p:spPr>
          <a:xfrm>
            <a:off x="389766" y="592945"/>
            <a:ext cx="1168289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63538" indent="-363538"/>
            <a:r>
              <a:rPr lang="pt-PT" sz="2200" b="1" dirty="0" smtClean="0">
                <a:solidFill>
                  <a:schemeClr val="tx2"/>
                </a:solidFill>
              </a:rPr>
              <a:t>4. Segundo a avó de Leonor, “</a:t>
            </a:r>
            <a:r>
              <a:rPr lang="pt-PT" sz="2200" b="1" i="1" dirty="0" smtClean="0">
                <a:solidFill>
                  <a:schemeClr val="tx2"/>
                </a:solidFill>
              </a:rPr>
              <a:t>Afinal, uma carta ainda servia para alguma coisa.</a:t>
            </a:r>
            <a:r>
              <a:rPr lang="pt-PT" sz="2200" b="1" dirty="0" smtClean="0">
                <a:solidFill>
                  <a:schemeClr val="tx2"/>
                </a:solidFill>
              </a:rPr>
              <a:t>” </a:t>
            </a:r>
            <a:r>
              <a:rPr lang="pt-PT" dirty="0" smtClean="0">
                <a:solidFill>
                  <a:schemeClr val="tx2"/>
                </a:solidFill>
              </a:rPr>
              <a:t>(l. 49)</a:t>
            </a:r>
            <a:r>
              <a:rPr lang="pt-PT" sz="2400" b="1" dirty="0" smtClean="0">
                <a:solidFill>
                  <a:schemeClr val="tx2"/>
                </a:solidFill>
              </a:rPr>
              <a:t>. </a:t>
            </a:r>
            <a:endParaRPr lang="pt-PT" sz="2400" b="1" dirty="0">
              <a:solidFill>
                <a:schemeClr val="tx2"/>
              </a:solidFill>
            </a:endParaRPr>
          </a:p>
        </p:txBody>
      </p:sp>
      <p:sp>
        <p:nvSpPr>
          <p:cNvPr id="15" name="CaixaDeTexto 14"/>
          <p:cNvSpPr txBox="1"/>
          <p:nvPr/>
        </p:nvSpPr>
        <p:spPr>
          <a:xfrm>
            <a:off x="425128" y="2312178"/>
            <a:ext cx="11089233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PT" sz="2400" dirty="0">
                <a:solidFill>
                  <a:schemeClr val="tx2"/>
                </a:solidFill>
                <a:latin typeface="Arial Narrow" panose="020B0606020202030204" pitchFamily="34" charset="0"/>
              </a:rPr>
              <a:t>Para a avó de Leonor, as cartas tinham uma função: unir as pessoas por laços de afeto. </a:t>
            </a:r>
            <a:endParaRPr lang="pt-PT" sz="2400" dirty="0" smtClean="0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algn="just"/>
            <a:r>
              <a:rPr lang="pt-PT" sz="2400" dirty="0" smtClean="0">
                <a:solidFill>
                  <a:schemeClr val="tx2"/>
                </a:solidFill>
                <a:latin typeface="Arial Narrow" panose="020B0606020202030204" pitchFamily="34" charset="0"/>
              </a:rPr>
              <a:t>Este </a:t>
            </a:r>
            <a:r>
              <a:rPr lang="pt-PT" sz="2400" dirty="0">
                <a:solidFill>
                  <a:schemeClr val="tx2"/>
                </a:solidFill>
                <a:latin typeface="Arial Narrow" panose="020B0606020202030204" pitchFamily="34" charset="0"/>
              </a:rPr>
              <a:t>ponto de vista está </a:t>
            </a:r>
            <a:r>
              <a:rPr lang="pt-PT" sz="2400" dirty="0" smtClean="0">
                <a:solidFill>
                  <a:schemeClr val="tx2"/>
                </a:solidFill>
                <a:latin typeface="Arial Narrow" panose="020B0606020202030204" pitchFamily="34" charset="0"/>
              </a:rPr>
              <a:t>de acordo com </a:t>
            </a:r>
            <a:r>
              <a:rPr lang="pt-PT" sz="2400" dirty="0">
                <a:solidFill>
                  <a:schemeClr val="tx2"/>
                </a:solidFill>
                <a:latin typeface="Arial Narrow" panose="020B0606020202030204" pitchFamily="34" charset="0"/>
              </a:rPr>
              <a:t>a sua reação </a:t>
            </a:r>
            <a:r>
              <a:rPr lang="pt-PT" sz="2400" dirty="0" smtClean="0">
                <a:solidFill>
                  <a:schemeClr val="tx2"/>
                </a:solidFill>
                <a:latin typeface="Arial Narrow" panose="020B0606020202030204" pitchFamily="34" charset="0"/>
              </a:rPr>
              <a:t>perante o motivo pelo qual a </a:t>
            </a:r>
          </a:p>
          <a:p>
            <a:pPr algn="just"/>
            <a:r>
              <a:rPr lang="pt-PT" sz="2400" dirty="0" smtClean="0">
                <a:solidFill>
                  <a:schemeClr val="tx2"/>
                </a:solidFill>
                <a:latin typeface="Arial Narrow" panose="020B0606020202030204" pitchFamily="34" charset="0"/>
              </a:rPr>
              <a:t>neta </a:t>
            </a:r>
            <a:r>
              <a:rPr lang="pt-PT" sz="2400" dirty="0">
                <a:solidFill>
                  <a:schemeClr val="tx2"/>
                </a:solidFill>
                <a:latin typeface="Arial Narrow" panose="020B0606020202030204" pitchFamily="34" charset="0"/>
              </a:rPr>
              <a:t>quer que lhe escrevam cartas: a avó fica contente e até </a:t>
            </a:r>
            <a:r>
              <a:rPr lang="pt-PT" sz="2400" dirty="0" smtClean="0">
                <a:solidFill>
                  <a:schemeClr val="tx2"/>
                </a:solidFill>
                <a:latin typeface="Arial Narrow" panose="020B0606020202030204" pitchFamily="34" charset="0"/>
              </a:rPr>
              <a:t>com vontade </a:t>
            </a:r>
            <a:r>
              <a:rPr lang="pt-PT" sz="2400" dirty="0">
                <a:solidFill>
                  <a:schemeClr val="tx2"/>
                </a:solidFill>
                <a:latin typeface="Arial Narrow" panose="020B0606020202030204" pitchFamily="34" charset="0"/>
              </a:rPr>
              <a:t>de </a:t>
            </a:r>
            <a:endParaRPr lang="pt-PT" sz="2400" dirty="0" smtClean="0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algn="just"/>
            <a:r>
              <a:rPr lang="pt-PT" sz="2400" dirty="0" smtClean="0">
                <a:solidFill>
                  <a:schemeClr val="tx2"/>
                </a:solidFill>
                <a:latin typeface="Arial Narrow" panose="020B0606020202030204" pitchFamily="34" charset="0"/>
              </a:rPr>
              <a:t>escrever </a:t>
            </a:r>
            <a:r>
              <a:rPr lang="pt-PT" sz="2400" dirty="0">
                <a:solidFill>
                  <a:schemeClr val="tx2"/>
                </a:solidFill>
                <a:latin typeface="Arial Narrow" panose="020B0606020202030204" pitchFamily="34" charset="0"/>
              </a:rPr>
              <a:t>ao carteiro para lhe agradecer o facto de este levar a neta a querer receber cartas. </a:t>
            </a:r>
            <a:endParaRPr lang="pt-PT" sz="2400" dirty="0" smtClean="0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algn="just"/>
            <a:r>
              <a:rPr lang="pt-PT" sz="2400" dirty="0" smtClean="0">
                <a:solidFill>
                  <a:schemeClr val="tx2"/>
                </a:solidFill>
                <a:latin typeface="Arial Narrow" panose="020B0606020202030204" pitchFamily="34" charset="0"/>
              </a:rPr>
              <a:t>Há ainda o facto de afinal já poder </a:t>
            </a:r>
            <a:r>
              <a:rPr lang="pt-PT" sz="2400" dirty="0">
                <a:solidFill>
                  <a:schemeClr val="tx2"/>
                </a:solidFill>
                <a:latin typeface="Arial Narrow" panose="020B0606020202030204" pitchFamily="34" charset="0"/>
              </a:rPr>
              <a:t>comprovar a utilidade das cartas.</a:t>
            </a:r>
            <a:endParaRPr lang="pt-PT" sz="2400" dirty="0">
              <a:solidFill>
                <a:schemeClr val="tx2"/>
              </a:solidFill>
              <a:latin typeface="Arial Narrow" panose="020B0606020202030204" pitchFamily="34" charset="0"/>
            </a:endParaRPr>
          </a:p>
        </p:txBody>
      </p:sp>
      <p:sp>
        <p:nvSpPr>
          <p:cNvPr id="3" name="Retângulo 2"/>
          <p:cNvSpPr/>
          <p:nvPr/>
        </p:nvSpPr>
        <p:spPr>
          <a:xfrm>
            <a:off x="695400" y="1083412"/>
            <a:ext cx="9859379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23888" indent="-623888"/>
            <a:r>
              <a:rPr lang="pt-PT" sz="2200" b="1" dirty="0" smtClean="0">
                <a:solidFill>
                  <a:schemeClr val="tx2"/>
                </a:solidFill>
              </a:rPr>
              <a:t>4.1. Comenta o ponto de vista da avó, relacionando-o com a sua reação quando descobriu o motivo por que a neta queria que lhe escrevessem cartas.</a:t>
            </a:r>
            <a:endParaRPr lang="pt-PT" sz="22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37654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ângulo 7"/>
          <p:cNvSpPr/>
          <p:nvPr/>
        </p:nvSpPr>
        <p:spPr>
          <a:xfrm>
            <a:off x="365516" y="70895"/>
            <a:ext cx="421461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PT" sz="2400" b="1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FrutigerLTStd-Cn"/>
              </a:rPr>
              <a:t>Conhecimento explícito da língua</a:t>
            </a:r>
            <a:endParaRPr lang="pt-PT" sz="2400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9" name="Título 1"/>
          <p:cNvSpPr txBox="1">
            <a:spLocks/>
          </p:cNvSpPr>
          <p:nvPr/>
        </p:nvSpPr>
        <p:spPr>
          <a:xfrm>
            <a:off x="407368" y="6349263"/>
            <a:ext cx="11521280" cy="476672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00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pt-BR" sz="2700" dirty="0" smtClean="0">
                <a:latin typeface="Times New Roman"/>
              </a:rPr>
              <a:t>“Uma carta para Leonor”, de A. Vieira</a:t>
            </a:r>
            <a:r>
              <a:rPr lang="pt-BR" sz="3200" dirty="0" smtClean="0">
                <a:latin typeface="Times New Roman"/>
              </a:rPr>
              <a:t>                                                  </a:t>
            </a:r>
            <a:r>
              <a:rPr lang="pt-BR" sz="2000" dirty="0" smtClean="0">
                <a:solidFill>
                  <a:schemeClr val="tx2"/>
                </a:solidFill>
                <a:latin typeface="Times New Roman"/>
              </a:rPr>
              <a:t>Manual pp- 76-79</a:t>
            </a:r>
            <a:endParaRPr lang="pt-BR" sz="2000" dirty="0">
              <a:solidFill>
                <a:schemeClr val="tx2"/>
              </a:solidFill>
              <a:latin typeface="Times New Roman"/>
            </a:endParaRPr>
          </a:p>
        </p:txBody>
      </p:sp>
      <p:sp>
        <p:nvSpPr>
          <p:cNvPr id="10" name="Retângulo 9"/>
          <p:cNvSpPr/>
          <p:nvPr/>
        </p:nvSpPr>
        <p:spPr>
          <a:xfrm>
            <a:off x="9071594" y="70895"/>
            <a:ext cx="312040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PT" sz="2400" b="1" dirty="0" smtClean="0">
                <a:solidFill>
                  <a:schemeClr val="accent4">
                    <a:lumMod val="75000"/>
                  </a:schemeClr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FrutigerLTStd-Cn"/>
              </a:rPr>
              <a:t>Sugestão de respostas</a:t>
            </a:r>
            <a:endParaRPr lang="pt-PT" sz="2400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4" name="Retângulo com Único Canto Aparado e Arredondado 3"/>
          <p:cNvSpPr/>
          <p:nvPr/>
        </p:nvSpPr>
        <p:spPr>
          <a:xfrm>
            <a:off x="407368" y="1422771"/>
            <a:ext cx="9937104" cy="1652840"/>
          </a:xfrm>
          <a:prstGeom prst="snipRoundRect">
            <a:avLst>
              <a:gd name="adj1" fmla="val 8082"/>
              <a:gd name="adj2" fmla="val 0"/>
            </a:avLst>
          </a:prstGeom>
          <a:solidFill>
            <a:schemeClr val="lt1">
              <a:alpha val="5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604838" indent="-342900">
              <a:lnSpc>
                <a:spcPct val="150000"/>
              </a:lnSpc>
              <a:buClr>
                <a:schemeClr val="accent4">
                  <a:lumMod val="50000"/>
                </a:schemeClr>
              </a:buClr>
              <a:buFont typeface="Wingdings" panose="05000000000000000000" pitchFamily="2" charset="2"/>
              <a:buChar char="q"/>
            </a:pPr>
            <a:r>
              <a:rPr lang="pt-PT" sz="2400" dirty="0" smtClean="0">
                <a:solidFill>
                  <a:schemeClr val="tx2"/>
                </a:solidFill>
              </a:rPr>
              <a:t>A avó                        consigo todas as cartas que lhe escreveram ao longo dos tempos.</a:t>
            </a:r>
          </a:p>
          <a:p>
            <a:pPr marL="261938" indent="361950"/>
            <a:r>
              <a:rPr lang="pt-PT" sz="2400" dirty="0" smtClean="0">
                <a:solidFill>
                  <a:schemeClr val="tx2"/>
                </a:solidFill>
              </a:rPr>
              <a:t>(</a:t>
            </a:r>
            <a:r>
              <a:rPr lang="pt-PT" sz="2400" b="1" dirty="0" smtClean="0">
                <a:solidFill>
                  <a:schemeClr val="tx2"/>
                </a:solidFill>
              </a:rPr>
              <a:t>a</a:t>
            </a:r>
            <a:r>
              <a:rPr lang="pt-PT" sz="2400" dirty="0" smtClean="0">
                <a:solidFill>
                  <a:schemeClr val="tx2"/>
                </a:solidFill>
              </a:rPr>
              <a:t>. manter / pretérito perfeito composto do indicativo)</a:t>
            </a:r>
          </a:p>
        </p:txBody>
      </p:sp>
      <p:sp>
        <p:nvSpPr>
          <p:cNvPr id="5" name="Elipse 4"/>
          <p:cNvSpPr/>
          <p:nvPr/>
        </p:nvSpPr>
        <p:spPr>
          <a:xfrm>
            <a:off x="2496124" y="1535370"/>
            <a:ext cx="720000" cy="288000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pt-PT" sz="2400" dirty="0" smtClean="0">
                <a:solidFill>
                  <a:schemeClr val="tx2"/>
                </a:solidFill>
              </a:rPr>
              <a:t>a.</a:t>
            </a:r>
            <a:endParaRPr lang="pt-PT" sz="1200" b="1" dirty="0">
              <a:solidFill>
                <a:schemeClr val="tx2"/>
              </a:solidFill>
            </a:endParaRPr>
          </a:p>
        </p:txBody>
      </p:sp>
      <p:sp>
        <p:nvSpPr>
          <p:cNvPr id="15" name="CaixaDeTexto 14"/>
          <p:cNvSpPr txBox="1"/>
          <p:nvPr/>
        </p:nvSpPr>
        <p:spPr>
          <a:xfrm>
            <a:off x="1974124" y="1535370"/>
            <a:ext cx="1764000" cy="50400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 anchor="ctr">
            <a:spAutoFit/>
          </a:bodyPr>
          <a:lstStyle/>
          <a:p>
            <a:pPr algn="just"/>
            <a:r>
              <a:rPr lang="pt-PT" sz="2400" dirty="0" smtClean="0">
                <a:solidFill>
                  <a:schemeClr val="tx2"/>
                </a:solidFill>
                <a:latin typeface="Arial Narrow" panose="020B0606020202030204" pitchFamily="34" charset="0"/>
              </a:rPr>
              <a:t> </a:t>
            </a:r>
            <a:r>
              <a:rPr lang="pt-PT" sz="2400" b="1" dirty="0" smtClean="0">
                <a:solidFill>
                  <a:schemeClr val="tx2"/>
                </a:solidFill>
                <a:latin typeface="Arial Narrow" panose="020B0606020202030204" pitchFamily="34" charset="0"/>
              </a:rPr>
              <a:t>tem mantido</a:t>
            </a:r>
            <a:endParaRPr lang="pt-PT" sz="2400" b="1" dirty="0">
              <a:solidFill>
                <a:schemeClr val="tx2"/>
              </a:solidFill>
              <a:latin typeface="Arial Narrow" panose="020B0606020202030204" pitchFamily="34" charset="0"/>
            </a:endParaRPr>
          </a:p>
        </p:txBody>
      </p:sp>
      <p:sp>
        <p:nvSpPr>
          <p:cNvPr id="14" name="Retângulo com Único Canto Aparado e Arredondado 13"/>
          <p:cNvSpPr/>
          <p:nvPr/>
        </p:nvSpPr>
        <p:spPr>
          <a:xfrm>
            <a:off x="407368" y="3114180"/>
            <a:ext cx="9937104" cy="1185409"/>
          </a:xfrm>
          <a:prstGeom prst="snipRoundRect">
            <a:avLst>
              <a:gd name="adj1" fmla="val 8082"/>
              <a:gd name="adj2" fmla="val 0"/>
            </a:avLst>
          </a:prstGeom>
          <a:solidFill>
            <a:schemeClr val="lt1">
              <a:alpha val="5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604838" indent="-342900">
              <a:lnSpc>
                <a:spcPct val="150000"/>
              </a:lnSpc>
              <a:buClr>
                <a:schemeClr val="accent4">
                  <a:lumMod val="50000"/>
                </a:schemeClr>
              </a:buClr>
              <a:buFont typeface="Wingdings" panose="05000000000000000000" pitchFamily="2" charset="2"/>
              <a:buChar char="q"/>
            </a:pPr>
            <a:r>
              <a:rPr lang="pt-PT" sz="2400" dirty="0" smtClean="0">
                <a:solidFill>
                  <a:schemeClr val="tx2"/>
                </a:solidFill>
              </a:rPr>
              <a:t>A avó acredita que as cartas ainda                 para alguma coisa.</a:t>
            </a:r>
          </a:p>
          <a:p>
            <a:pPr marL="261938" indent="361950"/>
            <a:r>
              <a:rPr lang="pt-PT" sz="2400" dirty="0" smtClean="0">
                <a:solidFill>
                  <a:schemeClr val="tx2"/>
                </a:solidFill>
              </a:rPr>
              <a:t>(</a:t>
            </a:r>
            <a:r>
              <a:rPr lang="pt-PT" sz="2400" b="1" dirty="0" smtClean="0">
                <a:solidFill>
                  <a:schemeClr val="tx2"/>
                </a:solidFill>
              </a:rPr>
              <a:t>b</a:t>
            </a:r>
            <a:r>
              <a:rPr lang="pt-PT" sz="2400" dirty="0" smtClean="0">
                <a:solidFill>
                  <a:schemeClr val="tx2"/>
                </a:solidFill>
              </a:rPr>
              <a:t>. servir / futuro simples do indicativo)</a:t>
            </a:r>
          </a:p>
        </p:txBody>
      </p:sp>
      <p:sp>
        <p:nvSpPr>
          <p:cNvPr id="16" name="Elipse 15"/>
          <p:cNvSpPr/>
          <p:nvPr/>
        </p:nvSpPr>
        <p:spPr>
          <a:xfrm>
            <a:off x="6150514" y="3412060"/>
            <a:ext cx="720000" cy="288000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pt-PT" sz="2400" b="1" dirty="0" smtClean="0">
                <a:solidFill>
                  <a:schemeClr val="tx2"/>
                </a:solidFill>
              </a:rPr>
              <a:t>b</a:t>
            </a:r>
            <a:r>
              <a:rPr lang="pt-PT" sz="2400" dirty="0" smtClean="0">
                <a:solidFill>
                  <a:schemeClr val="tx2"/>
                </a:solidFill>
              </a:rPr>
              <a:t>.</a:t>
            </a:r>
            <a:endParaRPr lang="pt-PT" sz="1200" b="1" dirty="0">
              <a:solidFill>
                <a:schemeClr val="tx2"/>
              </a:solidFill>
            </a:endParaRPr>
          </a:p>
        </p:txBody>
      </p:sp>
      <p:sp>
        <p:nvSpPr>
          <p:cNvPr id="17" name="CaixaDeTexto 16"/>
          <p:cNvSpPr txBox="1"/>
          <p:nvPr/>
        </p:nvSpPr>
        <p:spPr>
          <a:xfrm>
            <a:off x="5916514" y="3304060"/>
            <a:ext cx="1188000" cy="50400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 anchor="ctr">
            <a:spAutoFit/>
          </a:bodyPr>
          <a:lstStyle/>
          <a:p>
            <a:pPr algn="just"/>
            <a:r>
              <a:rPr lang="pt-PT" sz="2400" b="1" dirty="0" smtClean="0">
                <a:solidFill>
                  <a:schemeClr val="tx2"/>
                </a:solidFill>
                <a:latin typeface="Arial Narrow" panose="020B0606020202030204" pitchFamily="34" charset="0"/>
              </a:rPr>
              <a:t>servirão</a:t>
            </a:r>
            <a:endParaRPr lang="pt-PT" sz="2400" b="1" dirty="0">
              <a:solidFill>
                <a:schemeClr val="tx2"/>
              </a:solidFill>
              <a:latin typeface="Arial Narrow" panose="020B0606020202030204" pitchFamily="34" charset="0"/>
            </a:endParaRPr>
          </a:p>
        </p:txBody>
      </p:sp>
      <p:sp>
        <p:nvSpPr>
          <p:cNvPr id="18" name="CaixaDeTexto 17"/>
          <p:cNvSpPr txBox="1"/>
          <p:nvPr/>
        </p:nvSpPr>
        <p:spPr>
          <a:xfrm>
            <a:off x="389766" y="592945"/>
            <a:ext cx="1168289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63538" indent="-363538"/>
            <a:r>
              <a:rPr lang="pt-PT" sz="2200" b="1" dirty="0" smtClean="0">
                <a:solidFill>
                  <a:schemeClr val="tx2"/>
                </a:solidFill>
              </a:rPr>
              <a:t>1. Completa cada uma das frases seguintes com a forma do verbo apresentado entre parênteses, no tempo e no modo indicados.</a:t>
            </a:r>
            <a:endParaRPr lang="pt-PT" sz="24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5903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7" grpId="0" animBg="1"/>
    </p:bldLst>
  </p:timing>
</p:sld>
</file>

<file path=ppt/theme/theme1.xml><?xml version="1.0" encoding="utf-8"?>
<a:theme xmlns:a="http://schemas.openxmlformats.org/drawingml/2006/main" name="Amigos das crianças 16x9">
  <a:themeElements>
    <a:clrScheme name="ChildrenFriends">
      <a:dk1>
        <a:srgbClr val="404040"/>
      </a:dk1>
      <a:lt1>
        <a:sysClr val="window" lastClr="FFFFFF"/>
      </a:lt1>
      <a:dk2>
        <a:srgbClr val="000000"/>
      </a:dk2>
      <a:lt2>
        <a:srgbClr val="EAEAEA"/>
      </a:lt2>
      <a:accent1>
        <a:srgbClr val="A63121"/>
      </a:accent1>
      <a:accent2>
        <a:srgbClr val="318DCB"/>
      </a:accent2>
      <a:accent3>
        <a:srgbClr val="F28330"/>
      </a:accent3>
      <a:accent4>
        <a:srgbClr val="50B852"/>
      </a:accent4>
      <a:accent5>
        <a:srgbClr val="EEAD1D"/>
      </a:accent5>
      <a:accent6>
        <a:srgbClr val="A68555"/>
      </a:accent6>
      <a:hlink>
        <a:srgbClr val="F28330"/>
      </a:hlink>
      <a:folHlink>
        <a:srgbClr val="969696"/>
      </a:folHlink>
    </a:clrScheme>
    <a:fontScheme name="Times New Roman-Arial">
      <a:majorFont>
        <a:latin typeface="Times New Roman" panose="02020603050405020304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/>
      <a:bodyPr rtlCol="0" anchor="ctr"/>
      <a:lstStyle>
        <a:defPPr marL="604838" indent="-342900">
          <a:lnSpc>
            <a:spcPct val="150000"/>
          </a:lnSpc>
          <a:buClr>
            <a:schemeClr val="accent4">
              <a:lumMod val="50000"/>
            </a:schemeClr>
          </a:buClr>
          <a:buFont typeface="Wingdings" panose="05000000000000000000" pitchFamily="2" charset="2"/>
          <a:buChar char="q"/>
          <a:defRPr sz="2400" dirty="0" smtClean="0">
            <a:solidFill>
              <a:schemeClr val="tx2"/>
            </a:solidFill>
          </a:defRPr>
        </a:defPPr>
      </a:lstStyle>
      <a:style>
        <a:lnRef idx="2">
          <a:schemeClr val="accent6"/>
        </a:lnRef>
        <a:fillRef idx="1">
          <a:schemeClr val="lt1"/>
        </a:fillRef>
        <a:effectRef idx="0">
          <a:schemeClr val="accent6"/>
        </a:effectRef>
        <a:fontRef idx="minor">
          <a:schemeClr val="dk1"/>
        </a:fontRef>
      </a:style>
    </a:spDef>
  </a:objectDefaults>
  <a:extraClrSchemeLst/>
  <a:extLst>
    <a:ext uri="{05A4C25C-085E-4340-85A3-A5531E510DB2}">
      <thm15:themeFamily xmlns:thm15="http://schemas.microsoft.com/office/thememl/2012/main" name="ChildrenFriends_16x9_TP103896100" id="{8204181A-35BB-4ED1-A404-8ABCF1D68DC3}" vid="{5AED7CEB-E55C-4A16-855B-BA84C54D7C7B}"/>
    </a:ext>
  </a:extLst>
</a:theme>
</file>

<file path=ppt/theme/theme2.xml><?xml version="1.0" encoding="utf-8"?>
<a:theme xmlns:a="http://schemas.openxmlformats.org/drawingml/2006/main" name="Office Theme">
  <a:themeElements>
    <a:clrScheme name="ChildrenFriends">
      <a:dk1>
        <a:srgbClr val="404040"/>
      </a:dk1>
      <a:lt1>
        <a:sysClr val="window" lastClr="FFFFFF"/>
      </a:lt1>
      <a:dk2>
        <a:srgbClr val="000000"/>
      </a:dk2>
      <a:lt2>
        <a:srgbClr val="EAEAEA"/>
      </a:lt2>
      <a:accent1>
        <a:srgbClr val="A63121"/>
      </a:accent1>
      <a:accent2>
        <a:srgbClr val="318DCB"/>
      </a:accent2>
      <a:accent3>
        <a:srgbClr val="F28330"/>
      </a:accent3>
      <a:accent4>
        <a:srgbClr val="50B852"/>
      </a:accent4>
      <a:accent5>
        <a:srgbClr val="EEAD1D"/>
      </a:accent5>
      <a:accent6>
        <a:srgbClr val="A68555"/>
      </a:accent6>
      <a:hlink>
        <a:srgbClr val="F28330"/>
      </a:hlink>
      <a:folHlink>
        <a:srgbClr val="969696"/>
      </a:folHlink>
    </a:clrScheme>
    <a:fontScheme name="Times New Roman-Arial">
      <a:majorFont>
        <a:latin typeface="Times New Roman" panose="02020603050405020304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ChildrenFriends">
      <a:dk1>
        <a:srgbClr val="404040"/>
      </a:dk1>
      <a:lt1>
        <a:sysClr val="window" lastClr="FFFFFF"/>
      </a:lt1>
      <a:dk2>
        <a:srgbClr val="000000"/>
      </a:dk2>
      <a:lt2>
        <a:srgbClr val="EAEAEA"/>
      </a:lt2>
      <a:accent1>
        <a:srgbClr val="A63121"/>
      </a:accent1>
      <a:accent2>
        <a:srgbClr val="318DCB"/>
      </a:accent2>
      <a:accent3>
        <a:srgbClr val="F28330"/>
      </a:accent3>
      <a:accent4>
        <a:srgbClr val="50B852"/>
      </a:accent4>
      <a:accent5>
        <a:srgbClr val="EEAD1D"/>
      </a:accent5>
      <a:accent6>
        <a:srgbClr val="A68555"/>
      </a:accent6>
      <a:hlink>
        <a:srgbClr val="F28330"/>
      </a:hlink>
      <a:folHlink>
        <a:srgbClr val="969696"/>
      </a:folHlink>
    </a:clrScheme>
    <a:fontScheme name="Times New Roman-Arial">
      <a:majorFont>
        <a:latin typeface="Times New Roman" panose="02020603050405020304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452B0B18-31EB-4632-96D3-A3C51D2A0C8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TS103896101</Template>
  <TotalTime>0</TotalTime>
  <Words>1290</Words>
  <Application>Microsoft Office PowerPoint</Application>
  <PresentationFormat>Widescreen</PresentationFormat>
  <Paragraphs>113</Paragraphs>
  <Slides>12</Slides>
  <Notes>12</Notes>
  <HiddenSlides>0</HiddenSlides>
  <MMClips>0</MMClips>
  <ScaleCrop>false</ScaleCrop>
  <HeadingPairs>
    <vt:vector size="6" baseType="variant">
      <vt:variant>
        <vt:lpstr>Fontes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12</vt:i4>
      </vt:variant>
    </vt:vector>
  </HeadingPairs>
  <TitlesOfParts>
    <vt:vector size="20" baseType="lpstr">
      <vt:lpstr>Arial</vt:lpstr>
      <vt:lpstr>Arial Narrow</vt:lpstr>
      <vt:lpstr>FrutigerLTStd-Cn</vt:lpstr>
      <vt:lpstr>FrutigerLTStd-LightCn</vt:lpstr>
      <vt:lpstr>FrutigerLTStd-LightItalic</vt:lpstr>
      <vt:lpstr>Times New Roman</vt:lpstr>
      <vt:lpstr>Wingdings</vt:lpstr>
      <vt:lpstr>Amigos das crianças 16x9</vt:lpstr>
      <vt:lpstr>Uma carta para Leonor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2014-01-03T00:19:18Z</dcterms:created>
  <dcterms:modified xsi:type="dcterms:W3CDTF">2014-01-16T23:19:20Z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TC038961019991</vt:lpwstr>
  </property>
</Properties>
</file>